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0" r:id="rId4"/>
  </p:sldMasterIdLst>
  <p:notesMasterIdLst>
    <p:notesMasterId r:id="rId12"/>
  </p:notesMasterIdLst>
  <p:handoutMasterIdLst>
    <p:handoutMasterId r:id="rId13"/>
  </p:handoutMasterIdLst>
  <p:sldIdLst>
    <p:sldId id="257" r:id="rId5"/>
    <p:sldId id="260" r:id="rId6"/>
    <p:sldId id="261" r:id="rId7"/>
    <p:sldId id="262" r:id="rId8"/>
    <p:sldId id="259" r:id="rId9"/>
    <p:sldId id="263" r:id="rId10"/>
    <p:sldId id="264" r:id="rId11"/>
  </p:sldIdLst>
  <p:sldSz cx="13817600" cy="7772400"/>
  <p:notesSz cx="6858000" cy="9144000"/>
  <p:defaultTextStyle>
    <a:defPPr rtl="0"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24" userDrawn="1">
          <p15:clr>
            <a:srgbClr val="A4A3A4"/>
          </p15:clr>
        </p15:guide>
        <p15:guide id="2" pos="43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8C40"/>
    <a:srgbClr val="E0873E"/>
    <a:srgbClr val="AC2C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3" autoAdjust="0"/>
    <p:restoredTop sz="96807" autoAdjust="0"/>
  </p:normalViewPr>
  <p:slideViewPr>
    <p:cSldViewPr snapToGrid="0">
      <p:cViewPr varScale="1">
        <p:scale>
          <a:sx n="83" d="100"/>
          <a:sy n="83" d="100"/>
        </p:scale>
        <p:origin x="1104" y="336"/>
      </p:cViewPr>
      <p:guideLst>
        <p:guide orient="horz" pos="2424"/>
        <p:guide pos="435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4" d="100"/>
        <a:sy n="64" d="100"/>
      </p:scale>
      <p:origin x="0" y="0"/>
    </p:cViewPr>
  </p:sorterViewPr>
  <p:notesViewPr>
    <p:cSldViewPr snapToGrid="0" showGuides="1">
      <p:cViewPr varScale="1">
        <p:scale>
          <a:sx n="84" d="100"/>
          <a:sy n="84" d="100"/>
        </p:scale>
        <p:origin x="297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ent pelegrina" userId="a232cbc4f8578a3d" providerId="LiveId" clId="{F2F62419-9ECC-4EC8-A573-2F21D314EBBD}"/>
    <pc:docChg chg="undo custSel modSld">
      <pc:chgData name="laurent pelegrina" userId="a232cbc4f8578a3d" providerId="LiveId" clId="{F2F62419-9ECC-4EC8-A573-2F21D314EBBD}" dt="2023-09-29T13:45:50.691" v="572"/>
      <pc:docMkLst>
        <pc:docMk/>
      </pc:docMkLst>
      <pc:sldChg chg="modSp mod">
        <pc:chgData name="laurent pelegrina" userId="a232cbc4f8578a3d" providerId="LiveId" clId="{F2F62419-9ECC-4EC8-A573-2F21D314EBBD}" dt="2023-09-29T13:25:47.362" v="178" actId="255"/>
        <pc:sldMkLst>
          <pc:docMk/>
          <pc:sldMk cId="153547897" sldId="257"/>
        </pc:sldMkLst>
      </pc:sldChg>
      <pc:sldChg chg="addSp modSp mod">
        <pc:chgData name="laurent pelegrina" userId="a232cbc4f8578a3d" providerId="LiveId" clId="{F2F62419-9ECC-4EC8-A573-2F21D314EBBD}" dt="2023-09-29T13:45:27.690" v="566"/>
        <pc:sldMkLst>
          <pc:docMk/>
          <pc:sldMk cId="1501539107" sldId="259"/>
        </pc:sldMkLst>
      </pc:sldChg>
      <pc:sldChg chg="modSp mod">
        <pc:chgData name="laurent pelegrina" userId="a232cbc4f8578a3d" providerId="LiveId" clId="{F2F62419-9ECC-4EC8-A573-2F21D314EBBD}" dt="2023-09-29T13:45:02.492" v="565" actId="20577"/>
        <pc:sldMkLst>
          <pc:docMk/>
          <pc:sldMk cId="1809121652" sldId="261"/>
        </pc:sldMkLst>
      </pc:sldChg>
      <pc:sldChg chg="addSp delSp modSp mod">
        <pc:chgData name="laurent pelegrina" userId="a232cbc4f8578a3d" providerId="LiveId" clId="{F2F62419-9ECC-4EC8-A573-2F21D314EBBD}" dt="2023-09-29T13:38:57.650" v="394" actId="14100"/>
        <pc:sldMkLst>
          <pc:docMk/>
          <pc:sldMk cId="122722170" sldId="262"/>
        </pc:sldMkLst>
      </pc:sldChg>
      <pc:sldChg chg="addSp modSp mod">
        <pc:chgData name="laurent pelegrina" userId="a232cbc4f8578a3d" providerId="LiveId" clId="{F2F62419-9ECC-4EC8-A573-2F21D314EBBD}" dt="2023-09-29T13:45:38.958" v="568" actId="1076"/>
        <pc:sldMkLst>
          <pc:docMk/>
          <pc:sldMk cId="1829964139" sldId="263"/>
        </pc:sldMkLst>
      </pc:sldChg>
      <pc:sldChg chg="addSp delSp modSp mod">
        <pc:chgData name="laurent pelegrina" userId="a232cbc4f8578a3d" providerId="LiveId" clId="{F2F62419-9ECC-4EC8-A573-2F21D314EBBD}" dt="2023-09-29T13:45:50.691" v="572"/>
        <pc:sldMkLst>
          <pc:docMk/>
          <pc:sldMk cId="3270131542" sldId="264"/>
        </pc:sldMkLst>
      </pc:sldChg>
    </pc:docChg>
  </pc:docChgLst>
  <pc:docChgLst>
    <pc:chgData name="laurent pelegrina" userId="a232cbc4f8578a3d" providerId="LiveId" clId="{DE73EB21-BFC6-4D78-9D01-EE5B5977C826}"/>
    <pc:docChg chg="modSld">
      <pc:chgData name="laurent pelegrina" userId="a232cbc4f8578a3d" providerId="LiveId" clId="{DE73EB21-BFC6-4D78-9D01-EE5B5977C826}" dt="2025-09-01T07:38:36.634" v="50" actId="20577"/>
      <pc:docMkLst>
        <pc:docMk/>
      </pc:docMkLst>
      <pc:sldChg chg="modSp mod">
        <pc:chgData name="laurent pelegrina" userId="a232cbc4f8578a3d" providerId="LiveId" clId="{DE73EB21-BFC6-4D78-9D01-EE5B5977C826}" dt="2025-09-01T07:36:27.455" v="9" actId="20577"/>
        <pc:sldMkLst>
          <pc:docMk/>
          <pc:sldMk cId="153547897" sldId="257"/>
        </pc:sldMkLst>
        <pc:spChg chg="mod">
          <ac:chgData name="laurent pelegrina" userId="a232cbc4f8578a3d" providerId="LiveId" clId="{DE73EB21-BFC6-4D78-9D01-EE5B5977C826}" dt="2025-09-01T07:35:59.150" v="3" actId="20577"/>
          <ac:spMkLst>
            <pc:docMk/>
            <pc:sldMk cId="153547897" sldId="257"/>
            <ac:spMk id="17" creationId="{5902C74A-50DA-480C-86CC-CE2583306D79}"/>
          </ac:spMkLst>
        </pc:spChg>
        <pc:spChg chg="mod">
          <ac:chgData name="laurent pelegrina" userId="a232cbc4f8578a3d" providerId="LiveId" clId="{DE73EB21-BFC6-4D78-9D01-EE5B5977C826}" dt="2025-09-01T07:36:27.455" v="9" actId="20577"/>
          <ac:spMkLst>
            <pc:docMk/>
            <pc:sldMk cId="153547897" sldId="257"/>
            <ac:spMk id="20" creationId="{B03630F6-0A49-41CA-9C9C-D02205EA9F0A}"/>
          </ac:spMkLst>
        </pc:spChg>
      </pc:sldChg>
      <pc:sldChg chg="modSp mod">
        <pc:chgData name="laurent pelegrina" userId="a232cbc4f8578a3d" providerId="LiveId" clId="{DE73EB21-BFC6-4D78-9D01-EE5B5977C826}" dt="2025-09-01T07:38:36.634" v="50" actId="20577"/>
        <pc:sldMkLst>
          <pc:docMk/>
          <pc:sldMk cId="1829964139" sldId="263"/>
        </pc:sldMkLst>
        <pc:spChg chg="mod">
          <ac:chgData name="laurent pelegrina" userId="a232cbc4f8578a3d" providerId="LiveId" clId="{DE73EB21-BFC6-4D78-9D01-EE5B5977C826}" dt="2025-09-01T07:38:36.634" v="50" actId="20577"/>
          <ac:spMkLst>
            <pc:docMk/>
            <pc:sldMk cId="1829964139" sldId="263"/>
            <ac:spMk id="9" creationId="{A1423BE7-5C36-43CD-92E9-FE32D5A21583}"/>
          </ac:spMkLst>
        </pc:spChg>
        <pc:spChg chg="mod">
          <ac:chgData name="laurent pelegrina" userId="a232cbc4f8578a3d" providerId="LiveId" clId="{DE73EB21-BFC6-4D78-9D01-EE5B5977C826}" dt="2025-09-01T07:38:17.626" v="44" actId="20577"/>
          <ac:spMkLst>
            <pc:docMk/>
            <pc:sldMk cId="1829964139" sldId="263"/>
            <ac:spMk id="12" creationId="{CD97E742-8424-45EF-ACB6-7CD4ADD40D3B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>
            <a:extLst>
              <a:ext uri="{FF2B5EF4-FFF2-40B4-BE49-F238E27FC236}">
                <a16:creationId xmlns:a16="http://schemas.microsoft.com/office/drawing/2014/main" id="{A78C608A-B6C8-4EF5-8136-C52FDA3D908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2BFDF1D-F901-48DF-BBD2-C7492D7539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5149975-C88E-4DB5-83B1-F9E95CE3B5B4}" type="datetime1">
              <a:rPr lang="fr-FR" smtClean="0"/>
              <a:t>01/09/2025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D0E6B88-1078-466C-AFB7-0EC6B65C6BA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08C4248-6EF7-48F9-B1A9-078DCE776E8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FC55C8FA-3707-4084-ACFA-AC73DA3A3F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920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4FFC57-BA48-4FB3-B55B-BBBC2521BD27}" type="datetime1">
              <a:rPr lang="fr-FR" smtClean="0"/>
              <a:pPr/>
              <a:t>01/09/2025</a:t>
            </a:fld>
            <a:endParaRPr lang="fr-FR" dirty="0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noProof="0"/>
          </a:p>
        </p:txBody>
      </p:sp>
      <p:sp>
        <p:nvSpPr>
          <p:cNvPr id="5" name="Espace réservé des commentaires 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B129850-AB33-6744-AA56-376DC054667E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10028543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B129850-AB33-6744-AA56-376DC054667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6294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B129850-AB33-6744-AA56-376DC054667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9508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B129850-AB33-6744-AA56-376DC054667E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41309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B129850-AB33-6744-AA56-376DC054667E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77876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EB129850-AB33-6744-AA56-376DC054667E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5984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eu-ver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sme 2">
            <a:extLst>
              <a:ext uri="{FF2B5EF4-FFF2-40B4-BE49-F238E27FC236}">
                <a16:creationId xmlns:a16="http://schemas.microsoft.com/office/drawing/2014/main" id="{6379B518-DF56-4257-B2AA-B635BDDAEC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70943" b="132"/>
          <a:stretch/>
        </p:blipFill>
        <p:spPr>
          <a:xfrm>
            <a:off x="10695381" y="0"/>
            <a:ext cx="3106519" cy="7772400"/>
          </a:xfrm>
          <a:prstGeom prst="rect">
            <a:avLst/>
          </a:prstGeom>
        </p:spPr>
      </p:pic>
      <p:pic>
        <p:nvPicPr>
          <p:cNvPr id="4" name="Graphisme 3">
            <a:extLst>
              <a:ext uri="{FF2B5EF4-FFF2-40B4-BE49-F238E27FC236}">
                <a16:creationId xmlns:a16="http://schemas.microsoft.com/office/drawing/2014/main" id="{3AD228A0-0DFF-4236-B9DF-03AACEED14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b="132"/>
          <a:stretch/>
        </p:blipFill>
        <p:spPr>
          <a:xfrm>
            <a:off x="0" y="0"/>
            <a:ext cx="10691281" cy="7772400"/>
          </a:xfrm>
          <a:prstGeom prst="rect">
            <a:avLst/>
          </a:prstGeom>
        </p:spPr>
      </p:pic>
      <p:pic>
        <p:nvPicPr>
          <p:cNvPr id="22" name="Graphisme 21">
            <a:extLst>
              <a:ext uri="{FF2B5EF4-FFF2-40B4-BE49-F238E27FC236}">
                <a16:creationId xmlns:a16="http://schemas.microsoft.com/office/drawing/2014/main" id="{D93A7D09-C291-C144-9EE2-AB9CE2CE13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-3118" t="39490" r="-6142" b="1"/>
          <a:stretch/>
        </p:blipFill>
        <p:spPr>
          <a:xfrm>
            <a:off x="3040139" y="3"/>
            <a:ext cx="7760638" cy="2934193"/>
          </a:xfrm>
          <a:prstGeom prst="rect">
            <a:avLst/>
          </a:prstGeom>
        </p:spPr>
      </p:pic>
      <p:sp>
        <p:nvSpPr>
          <p:cNvPr id="7" name="Espace réservé du texte 43">
            <a:extLst>
              <a:ext uri="{FF2B5EF4-FFF2-40B4-BE49-F238E27FC236}">
                <a16:creationId xmlns:a16="http://schemas.microsoft.com/office/drawing/2014/main" id="{B21C58E1-BA78-4EC8-9968-2C835FECDF2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8887" y="4171165"/>
            <a:ext cx="2363996" cy="338554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198">
                <a:solidFill>
                  <a:schemeClr val="bg1"/>
                </a:solidFill>
              </a:defRPr>
            </a:lvl1pPr>
            <a:lvl2pPr marL="690861" indent="0">
              <a:buNone/>
              <a:defRPr sz="2198"/>
            </a:lvl2pPr>
            <a:lvl3pPr marL="1381722" indent="0">
              <a:buNone/>
              <a:defRPr sz="2198"/>
            </a:lvl3pPr>
            <a:lvl4pPr marL="2072584" indent="0">
              <a:buNone/>
              <a:defRPr sz="2198"/>
            </a:lvl4pPr>
            <a:lvl5pPr marL="2763445" indent="0">
              <a:buNone/>
              <a:defRPr sz="2198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8" name="Espace réservé du texte 46">
            <a:extLst>
              <a:ext uri="{FF2B5EF4-FFF2-40B4-BE49-F238E27FC236}">
                <a16:creationId xmlns:a16="http://schemas.microsoft.com/office/drawing/2014/main" id="{52A2AEE2-D4F9-48B6-B14A-C9DE1225631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6235" y="4715008"/>
            <a:ext cx="2369305" cy="830996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6594" b="1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fr-FR" noProof="0"/>
              <a:t>Date</a:t>
            </a:r>
          </a:p>
        </p:txBody>
      </p:sp>
      <p:sp>
        <p:nvSpPr>
          <p:cNvPr id="9" name="Espace réservé du texte 48">
            <a:extLst>
              <a:ext uri="{FF2B5EF4-FFF2-40B4-BE49-F238E27FC236}">
                <a16:creationId xmlns:a16="http://schemas.microsoft.com/office/drawing/2014/main" id="{C10A94CA-5833-458D-AE2E-C717F8AA9AB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18887" y="5746695"/>
            <a:ext cx="2363996" cy="83099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3297" b="1">
                <a:solidFill>
                  <a:schemeClr val="bg1"/>
                </a:solidFill>
                <a:latin typeface="+mj-lt"/>
              </a:defRPr>
            </a:lvl1pPr>
            <a:lvl2pPr marL="690861" indent="0">
              <a:buNone/>
              <a:defRPr sz="3297">
                <a:solidFill>
                  <a:schemeClr val="tx1"/>
                </a:solidFill>
              </a:defRPr>
            </a:lvl2pPr>
            <a:lvl3pPr marL="1381722" indent="0">
              <a:buNone/>
              <a:defRPr sz="3297">
                <a:solidFill>
                  <a:schemeClr val="tx1"/>
                </a:solidFill>
              </a:defRPr>
            </a:lvl3pPr>
            <a:lvl4pPr marL="2072584" indent="0">
              <a:buNone/>
              <a:defRPr sz="3297">
                <a:solidFill>
                  <a:schemeClr val="tx1"/>
                </a:solidFill>
              </a:defRPr>
            </a:lvl4pPr>
            <a:lvl5pPr marL="2763445" indent="0">
              <a:buNone/>
              <a:defRPr sz="3297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0" name="Espace réservé du texte 43">
            <a:extLst>
              <a:ext uri="{FF2B5EF4-FFF2-40B4-BE49-F238E27FC236}">
                <a16:creationId xmlns:a16="http://schemas.microsoft.com/office/drawing/2014/main" id="{E1EDE5A3-D6E9-4001-9B08-A782D5F6BAA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23525" y="4171165"/>
            <a:ext cx="2363996" cy="338554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198">
                <a:solidFill>
                  <a:schemeClr val="bg1"/>
                </a:solidFill>
              </a:defRPr>
            </a:lvl1pPr>
            <a:lvl2pPr marL="690861" indent="0">
              <a:buNone/>
              <a:defRPr sz="2198"/>
            </a:lvl2pPr>
            <a:lvl3pPr marL="1381722" indent="0">
              <a:buNone/>
              <a:defRPr sz="2198"/>
            </a:lvl3pPr>
            <a:lvl4pPr marL="2072584" indent="0">
              <a:buNone/>
              <a:defRPr sz="2198"/>
            </a:lvl4pPr>
            <a:lvl5pPr marL="2763445" indent="0">
              <a:buNone/>
              <a:defRPr sz="2198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1" name="Espace réservé du texte 46">
            <a:extLst>
              <a:ext uri="{FF2B5EF4-FFF2-40B4-BE49-F238E27FC236}">
                <a16:creationId xmlns:a16="http://schemas.microsoft.com/office/drawing/2014/main" id="{B1F6CE35-FB4F-4E9F-9DB0-6B8CB3308E0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020873" y="4715008"/>
            <a:ext cx="2369305" cy="830996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6594" b="1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fr-FR" noProof="0"/>
              <a:t>Date</a:t>
            </a:r>
          </a:p>
        </p:txBody>
      </p:sp>
      <p:sp>
        <p:nvSpPr>
          <p:cNvPr id="12" name="Espace réservé du texte 48">
            <a:extLst>
              <a:ext uri="{FF2B5EF4-FFF2-40B4-BE49-F238E27FC236}">
                <a16:creationId xmlns:a16="http://schemas.microsoft.com/office/drawing/2014/main" id="{3DF68FA1-DB42-4632-A294-2B61695877A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023525" y="5746695"/>
            <a:ext cx="2363996" cy="83099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3297" b="1">
                <a:solidFill>
                  <a:schemeClr val="bg1"/>
                </a:solidFill>
                <a:latin typeface="+mj-lt"/>
              </a:defRPr>
            </a:lvl1pPr>
            <a:lvl2pPr marL="690861" indent="0">
              <a:buNone/>
              <a:defRPr sz="3297">
                <a:solidFill>
                  <a:schemeClr val="tx1"/>
                </a:solidFill>
              </a:defRPr>
            </a:lvl2pPr>
            <a:lvl3pPr marL="1381722" indent="0">
              <a:buNone/>
              <a:defRPr sz="3297">
                <a:solidFill>
                  <a:schemeClr val="tx1"/>
                </a:solidFill>
              </a:defRPr>
            </a:lvl3pPr>
            <a:lvl4pPr marL="2072584" indent="0">
              <a:buNone/>
              <a:defRPr sz="3297">
                <a:solidFill>
                  <a:schemeClr val="tx1"/>
                </a:solidFill>
              </a:defRPr>
            </a:lvl4pPr>
            <a:lvl5pPr marL="2763445" indent="0">
              <a:buNone/>
              <a:defRPr sz="3297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3" name="Espace réservé du texte 43">
            <a:extLst>
              <a:ext uri="{FF2B5EF4-FFF2-40B4-BE49-F238E27FC236}">
                <a16:creationId xmlns:a16="http://schemas.microsoft.com/office/drawing/2014/main" id="{8992670D-0E8A-459E-AB3C-CECF872C876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728162" y="4171165"/>
            <a:ext cx="2363996" cy="338554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198">
                <a:solidFill>
                  <a:schemeClr val="bg1"/>
                </a:solidFill>
              </a:defRPr>
            </a:lvl1pPr>
            <a:lvl2pPr marL="690861" indent="0">
              <a:buNone/>
              <a:defRPr sz="2198"/>
            </a:lvl2pPr>
            <a:lvl3pPr marL="1381722" indent="0">
              <a:buNone/>
              <a:defRPr sz="2198"/>
            </a:lvl3pPr>
            <a:lvl4pPr marL="2072584" indent="0">
              <a:buNone/>
              <a:defRPr sz="2198"/>
            </a:lvl4pPr>
            <a:lvl5pPr marL="2763445" indent="0">
              <a:buNone/>
              <a:defRPr sz="2198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4" name="Espace réservé du texte 46">
            <a:extLst>
              <a:ext uri="{FF2B5EF4-FFF2-40B4-BE49-F238E27FC236}">
                <a16:creationId xmlns:a16="http://schemas.microsoft.com/office/drawing/2014/main" id="{67BC2D66-A275-4759-889E-5CF7A595C44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25510" y="4715008"/>
            <a:ext cx="2369305" cy="830996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6594" b="1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fr-FR" noProof="0"/>
              <a:t>Date</a:t>
            </a:r>
          </a:p>
        </p:txBody>
      </p:sp>
      <p:sp>
        <p:nvSpPr>
          <p:cNvPr id="15" name="Espace réservé du texte 48">
            <a:extLst>
              <a:ext uri="{FF2B5EF4-FFF2-40B4-BE49-F238E27FC236}">
                <a16:creationId xmlns:a16="http://schemas.microsoft.com/office/drawing/2014/main" id="{993211C7-29FE-4260-BD5A-3E90611E09F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728162" y="5746695"/>
            <a:ext cx="2363996" cy="83099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3297" b="1">
                <a:solidFill>
                  <a:schemeClr val="bg1"/>
                </a:solidFill>
                <a:latin typeface="+mj-lt"/>
              </a:defRPr>
            </a:lvl1pPr>
            <a:lvl2pPr marL="690861" indent="0">
              <a:buNone/>
              <a:defRPr sz="3297">
                <a:solidFill>
                  <a:schemeClr val="tx1"/>
                </a:solidFill>
              </a:defRPr>
            </a:lvl2pPr>
            <a:lvl3pPr marL="1381722" indent="0">
              <a:buNone/>
              <a:defRPr sz="3297">
                <a:solidFill>
                  <a:schemeClr val="tx1"/>
                </a:solidFill>
              </a:defRPr>
            </a:lvl3pPr>
            <a:lvl4pPr marL="2072584" indent="0">
              <a:buNone/>
              <a:defRPr sz="3297">
                <a:solidFill>
                  <a:schemeClr val="tx1"/>
                </a:solidFill>
              </a:defRPr>
            </a:lvl4pPr>
            <a:lvl5pPr marL="2763445" indent="0">
              <a:buNone/>
              <a:defRPr sz="3297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6" name="Espace réservé du texte 43">
            <a:extLst>
              <a:ext uri="{FF2B5EF4-FFF2-40B4-BE49-F238E27FC236}">
                <a16:creationId xmlns:a16="http://schemas.microsoft.com/office/drawing/2014/main" id="{8D547B2F-CDFA-4DEA-9D18-419D974DE2E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432799" y="4171165"/>
            <a:ext cx="2363996" cy="338554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198">
                <a:solidFill>
                  <a:schemeClr val="bg1"/>
                </a:solidFill>
              </a:defRPr>
            </a:lvl1pPr>
            <a:lvl2pPr marL="690861" indent="0">
              <a:buNone/>
              <a:defRPr sz="2198"/>
            </a:lvl2pPr>
            <a:lvl3pPr marL="1381722" indent="0">
              <a:buNone/>
              <a:defRPr sz="2198"/>
            </a:lvl3pPr>
            <a:lvl4pPr marL="2072584" indent="0">
              <a:buNone/>
              <a:defRPr sz="2198"/>
            </a:lvl4pPr>
            <a:lvl5pPr marL="2763445" indent="0">
              <a:buNone/>
              <a:defRPr sz="2198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7" name="Espace réservé du texte 46">
            <a:extLst>
              <a:ext uri="{FF2B5EF4-FFF2-40B4-BE49-F238E27FC236}">
                <a16:creationId xmlns:a16="http://schemas.microsoft.com/office/drawing/2014/main" id="{71BA586F-FF53-470F-8217-3639D414969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430148" y="4715008"/>
            <a:ext cx="2369305" cy="830996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6594" b="1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fr-FR" noProof="0"/>
              <a:t>Date</a:t>
            </a:r>
          </a:p>
        </p:txBody>
      </p:sp>
      <p:sp>
        <p:nvSpPr>
          <p:cNvPr id="18" name="Espace réservé du texte 48">
            <a:extLst>
              <a:ext uri="{FF2B5EF4-FFF2-40B4-BE49-F238E27FC236}">
                <a16:creationId xmlns:a16="http://schemas.microsoft.com/office/drawing/2014/main" id="{1BC52200-FA40-4904-AD74-B8AB18B9ABD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432799" y="5746695"/>
            <a:ext cx="2363996" cy="83099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3297" b="1">
                <a:solidFill>
                  <a:schemeClr val="bg1"/>
                </a:solidFill>
                <a:latin typeface="+mj-lt"/>
              </a:defRPr>
            </a:lvl1pPr>
            <a:lvl2pPr marL="690861" indent="0">
              <a:buNone/>
              <a:defRPr sz="3297">
                <a:solidFill>
                  <a:schemeClr val="tx1"/>
                </a:solidFill>
              </a:defRPr>
            </a:lvl2pPr>
            <a:lvl3pPr marL="1381722" indent="0">
              <a:buNone/>
              <a:defRPr sz="3297">
                <a:solidFill>
                  <a:schemeClr val="tx1"/>
                </a:solidFill>
              </a:defRPr>
            </a:lvl3pPr>
            <a:lvl4pPr marL="2072584" indent="0">
              <a:buNone/>
              <a:defRPr sz="3297">
                <a:solidFill>
                  <a:schemeClr val="tx1"/>
                </a:solidFill>
              </a:defRPr>
            </a:lvl4pPr>
            <a:lvl5pPr marL="2763445" indent="0">
              <a:buNone/>
              <a:defRPr sz="3297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9" name="Espace réservé du texte 43">
            <a:extLst>
              <a:ext uri="{FF2B5EF4-FFF2-40B4-BE49-F238E27FC236}">
                <a16:creationId xmlns:a16="http://schemas.microsoft.com/office/drawing/2014/main" id="{B4C92ECE-3205-4203-AE67-8932E5EC6A3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1137440" y="4171165"/>
            <a:ext cx="2363996" cy="338554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198">
                <a:solidFill>
                  <a:schemeClr val="bg1"/>
                </a:solidFill>
              </a:defRPr>
            </a:lvl1pPr>
            <a:lvl2pPr marL="690861" indent="0">
              <a:buNone/>
              <a:defRPr sz="2198"/>
            </a:lvl2pPr>
            <a:lvl3pPr marL="1381722" indent="0">
              <a:buNone/>
              <a:defRPr sz="2198"/>
            </a:lvl3pPr>
            <a:lvl4pPr marL="2072584" indent="0">
              <a:buNone/>
              <a:defRPr sz="2198"/>
            </a:lvl4pPr>
            <a:lvl5pPr marL="2763445" indent="0">
              <a:buNone/>
              <a:defRPr sz="2198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0" name="Espace réservé du texte 46">
            <a:extLst>
              <a:ext uri="{FF2B5EF4-FFF2-40B4-BE49-F238E27FC236}">
                <a16:creationId xmlns:a16="http://schemas.microsoft.com/office/drawing/2014/main" id="{BD4495C0-57D5-4343-BC38-DE730C83B63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1134788" y="4715008"/>
            <a:ext cx="2369305" cy="830996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6594" b="1">
                <a:solidFill>
                  <a:schemeClr val="bg1"/>
                </a:solidFill>
                <a:latin typeface="+mj-lt"/>
              </a:defRPr>
            </a:lvl1pPr>
          </a:lstStyle>
          <a:p>
            <a:pPr lvl="0" rtl="0"/>
            <a:r>
              <a:rPr lang="fr-FR" noProof="0"/>
              <a:t>Date</a:t>
            </a:r>
          </a:p>
        </p:txBody>
      </p:sp>
      <p:sp>
        <p:nvSpPr>
          <p:cNvPr id="21" name="Espace réservé du texte 48">
            <a:extLst>
              <a:ext uri="{FF2B5EF4-FFF2-40B4-BE49-F238E27FC236}">
                <a16:creationId xmlns:a16="http://schemas.microsoft.com/office/drawing/2014/main" id="{A310FDAD-0857-4044-9C7F-5E95A854CF8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1137440" y="5746695"/>
            <a:ext cx="2363996" cy="83099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3297" b="1">
                <a:solidFill>
                  <a:schemeClr val="bg1"/>
                </a:solidFill>
                <a:latin typeface="+mj-lt"/>
              </a:defRPr>
            </a:lvl1pPr>
            <a:lvl2pPr marL="690861" indent="0">
              <a:buNone/>
              <a:defRPr sz="3297">
                <a:solidFill>
                  <a:schemeClr val="tx1"/>
                </a:solidFill>
              </a:defRPr>
            </a:lvl2pPr>
            <a:lvl3pPr marL="1381722" indent="0">
              <a:buNone/>
              <a:defRPr sz="3297">
                <a:solidFill>
                  <a:schemeClr val="tx1"/>
                </a:solidFill>
              </a:defRPr>
            </a:lvl3pPr>
            <a:lvl4pPr marL="2072584" indent="0">
              <a:buNone/>
              <a:defRPr sz="3297">
                <a:solidFill>
                  <a:schemeClr val="tx1"/>
                </a:solidFill>
              </a:defRPr>
            </a:lvl4pPr>
            <a:lvl5pPr marL="2763445" indent="0">
              <a:buNone/>
              <a:defRPr sz="3297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5" name="Espace réservé du texte 39">
            <a:extLst>
              <a:ext uri="{FF2B5EF4-FFF2-40B4-BE49-F238E27FC236}">
                <a16:creationId xmlns:a16="http://schemas.microsoft.com/office/drawing/2014/main" id="{D6307EC6-8E4B-4709-AABB-AC92AB9759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73416" y="548908"/>
            <a:ext cx="5691926" cy="514082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2747">
                <a:solidFill>
                  <a:schemeClr val="accent4"/>
                </a:solidFill>
              </a:defRPr>
            </a:lvl1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1DDC226-A842-46AC-AEA0-9613779FF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3806" y="1062990"/>
            <a:ext cx="5711537" cy="1275732"/>
          </a:xfrm>
        </p:spPr>
        <p:txBody>
          <a:bodyPr rtlCol="0" anchor="t">
            <a:normAutofit/>
          </a:bodyPr>
          <a:lstStyle>
            <a:lvl1pPr algn="ctr">
              <a:lnSpc>
                <a:spcPct val="100000"/>
              </a:lnSpc>
              <a:defRPr sz="6044">
                <a:solidFill>
                  <a:schemeClr val="accent4"/>
                </a:solidFill>
              </a:defRPr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9835545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8" userDrawn="1">
          <p15:clr>
            <a:srgbClr val="FBAE40"/>
          </p15:clr>
        </p15:guide>
        <p15:guide id="2" orient="horz" pos="144" userDrawn="1">
          <p15:clr>
            <a:srgbClr val="FBAE40"/>
          </p15:clr>
        </p15:guide>
        <p15:guide id="3" pos="8506" userDrawn="1">
          <p15:clr>
            <a:srgbClr val="FBAE40"/>
          </p15:clr>
        </p15:guide>
        <p15:guide id="4" orient="horz" pos="4752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sme 2">
            <a:extLst>
              <a:ext uri="{FF2B5EF4-FFF2-40B4-BE49-F238E27FC236}">
                <a16:creationId xmlns:a16="http://schemas.microsoft.com/office/drawing/2014/main" id="{6379B518-DF56-4257-B2AA-B635BDDAEC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70943"/>
          <a:stretch/>
        </p:blipFill>
        <p:spPr>
          <a:xfrm>
            <a:off x="10695381" y="-10224"/>
            <a:ext cx="3106519" cy="7782624"/>
          </a:xfrm>
          <a:prstGeom prst="rect">
            <a:avLst/>
          </a:prstGeom>
        </p:spPr>
      </p:pic>
      <p:pic>
        <p:nvPicPr>
          <p:cNvPr id="4" name="Graphisme 3">
            <a:extLst>
              <a:ext uri="{FF2B5EF4-FFF2-40B4-BE49-F238E27FC236}">
                <a16:creationId xmlns:a16="http://schemas.microsoft.com/office/drawing/2014/main" id="{3AD228A0-0DFF-4236-B9DF-03AACEED14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0"/>
            <a:ext cx="10691281" cy="7782624"/>
          </a:xfrm>
          <a:prstGeom prst="rect">
            <a:avLst/>
          </a:prstGeom>
        </p:spPr>
      </p:pic>
      <p:sp>
        <p:nvSpPr>
          <p:cNvPr id="44" name="Espace réservé du texte 43">
            <a:extLst>
              <a:ext uri="{FF2B5EF4-FFF2-40B4-BE49-F238E27FC236}">
                <a16:creationId xmlns:a16="http://schemas.microsoft.com/office/drawing/2014/main" id="{08AD442F-F001-4099-B036-C4A4456A71A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8887" y="4171165"/>
            <a:ext cx="2363996" cy="338554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198"/>
            </a:lvl1pPr>
            <a:lvl2pPr marL="690861" indent="0">
              <a:buNone/>
              <a:defRPr sz="2198"/>
            </a:lvl2pPr>
            <a:lvl3pPr marL="1381722" indent="0">
              <a:buNone/>
              <a:defRPr sz="2198"/>
            </a:lvl3pPr>
            <a:lvl4pPr marL="2072584" indent="0">
              <a:buNone/>
              <a:defRPr sz="2198"/>
            </a:lvl4pPr>
            <a:lvl5pPr marL="2763445" indent="0">
              <a:buNone/>
              <a:defRPr sz="2198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47" name="Espace réservé du texte 46">
            <a:extLst>
              <a:ext uri="{FF2B5EF4-FFF2-40B4-BE49-F238E27FC236}">
                <a16:creationId xmlns:a16="http://schemas.microsoft.com/office/drawing/2014/main" id="{CB4DE845-5640-4C82-843D-307D1A1367F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6235" y="4715008"/>
            <a:ext cx="2369305" cy="830996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6594" b="1">
                <a:latin typeface="+mj-lt"/>
              </a:defRPr>
            </a:lvl1pPr>
          </a:lstStyle>
          <a:p>
            <a:pPr lvl="0" rtl="0"/>
            <a:r>
              <a:rPr lang="fr-FR" noProof="0"/>
              <a:t>Date</a:t>
            </a:r>
          </a:p>
        </p:txBody>
      </p:sp>
      <p:sp>
        <p:nvSpPr>
          <p:cNvPr id="49" name="Espace réservé du texte 48">
            <a:extLst>
              <a:ext uri="{FF2B5EF4-FFF2-40B4-BE49-F238E27FC236}">
                <a16:creationId xmlns:a16="http://schemas.microsoft.com/office/drawing/2014/main" id="{DB8B0D9D-8366-48EA-964E-D1D4440EF85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18887" y="5746695"/>
            <a:ext cx="2363996" cy="83099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3297" b="1">
                <a:solidFill>
                  <a:schemeClr val="tx1"/>
                </a:solidFill>
                <a:latin typeface="+mj-lt"/>
              </a:defRPr>
            </a:lvl1pPr>
            <a:lvl2pPr marL="690861" indent="0">
              <a:buNone/>
              <a:defRPr sz="3297">
                <a:solidFill>
                  <a:schemeClr val="tx1"/>
                </a:solidFill>
              </a:defRPr>
            </a:lvl2pPr>
            <a:lvl3pPr marL="1381722" indent="0">
              <a:buNone/>
              <a:defRPr sz="3297">
                <a:solidFill>
                  <a:schemeClr val="tx1"/>
                </a:solidFill>
              </a:defRPr>
            </a:lvl3pPr>
            <a:lvl4pPr marL="2072584" indent="0">
              <a:buNone/>
              <a:defRPr sz="3297">
                <a:solidFill>
                  <a:schemeClr val="tx1"/>
                </a:solidFill>
              </a:defRPr>
            </a:lvl4pPr>
            <a:lvl5pPr marL="2763445" indent="0">
              <a:buNone/>
              <a:defRPr sz="3297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56" name="Espace réservé du texte 43">
            <a:extLst>
              <a:ext uri="{FF2B5EF4-FFF2-40B4-BE49-F238E27FC236}">
                <a16:creationId xmlns:a16="http://schemas.microsoft.com/office/drawing/2014/main" id="{63F8D232-CBB4-4424-A2EB-F965341045A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23525" y="4171165"/>
            <a:ext cx="2363996" cy="338554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198"/>
            </a:lvl1pPr>
            <a:lvl2pPr marL="690861" indent="0">
              <a:buNone/>
              <a:defRPr sz="2198"/>
            </a:lvl2pPr>
            <a:lvl3pPr marL="1381722" indent="0">
              <a:buNone/>
              <a:defRPr sz="2198"/>
            </a:lvl3pPr>
            <a:lvl4pPr marL="2072584" indent="0">
              <a:buNone/>
              <a:defRPr sz="2198"/>
            </a:lvl4pPr>
            <a:lvl5pPr marL="2763445" indent="0">
              <a:buNone/>
              <a:defRPr sz="2198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57" name="Espace réservé du texte 46">
            <a:extLst>
              <a:ext uri="{FF2B5EF4-FFF2-40B4-BE49-F238E27FC236}">
                <a16:creationId xmlns:a16="http://schemas.microsoft.com/office/drawing/2014/main" id="{118EB052-2F43-49C0-9F7A-9838BF4A0AC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020873" y="4715008"/>
            <a:ext cx="2369305" cy="830996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6594" b="1">
                <a:latin typeface="+mj-lt"/>
              </a:defRPr>
            </a:lvl1pPr>
          </a:lstStyle>
          <a:p>
            <a:pPr lvl="0" rtl="0"/>
            <a:r>
              <a:rPr lang="fr-FR" noProof="0"/>
              <a:t>Date</a:t>
            </a:r>
          </a:p>
        </p:txBody>
      </p:sp>
      <p:sp>
        <p:nvSpPr>
          <p:cNvPr id="58" name="Espace réservé du texte 48">
            <a:extLst>
              <a:ext uri="{FF2B5EF4-FFF2-40B4-BE49-F238E27FC236}">
                <a16:creationId xmlns:a16="http://schemas.microsoft.com/office/drawing/2014/main" id="{F342DF95-1180-4736-96DC-2F82933CF0E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023525" y="5746695"/>
            <a:ext cx="2363996" cy="83099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3297" b="1">
                <a:solidFill>
                  <a:schemeClr val="tx1"/>
                </a:solidFill>
                <a:latin typeface="+mj-lt"/>
              </a:defRPr>
            </a:lvl1pPr>
            <a:lvl2pPr marL="690861" indent="0">
              <a:buNone/>
              <a:defRPr sz="3297">
                <a:solidFill>
                  <a:schemeClr val="tx1"/>
                </a:solidFill>
              </a:defRPr>
            </a:lvl2pPr>
            <a:lvl3pPr marL="1381722" indent="0">
              <a:buNone/>
              <a:defRPr sz="3297">
                <a:solidFill>
                  <a:schemeClr val="tx1"/>
                </a:solidFill>
              </a:defRPr>
            </a:lvl3pPr>
            <a:lvl4pPr marL="2072584" indent="0">
              <a:buNone/>
              <a:defRPr sz="3297">
                <a:solidFill>
                  <a:schemeClr val="tx1"/>
                </a:solidFill>
              </a:defRPr>
            </a:lvl4pPr>
            <a:lvl5pPr marL="2763445" indent="0">
              <a:buNone/>
              <a:defRPr sz="3297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59" name="Espace réservé du texte 43">
            <a:extLst>
              <a:ext uri="{FF2B5EF4-FFF2-40B4-BE49-F238E27FC236}">
                <a16:creationId xmlns:a16="http://schemas.microsoft.com/office/drawing/2014/main" id="{89E42A06-6B45-4DA8-ACB9-80A6DCB26B0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728162" y="4171165"/>
            <a:ext cx="2363996" cy="338554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198"/>
            </a:lvl1pPr>
            <a:lvl2pPr marL="690861" indent="0">
              <a:buNone/>
              <a:defRPr sz="2198"/>
            </a:lvl2pPr>
            <a:lvl3pPr marL="1381722" indent="0">
              <a:buNone/>
              <a:defRPr sz="2198"/>
            </a:lvl3pPr>
            <a:lvl4pPr marL="2072584" indent="0">
              <a:buNone/>
              <a:defRPr sz="2198"/>
            </a:lvl4pPr>
            <a:lvl5pPr marL="2763445" indent="0">
              <a:buNone/>
              <a:defRPr sz="2198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60" name="Espace réservé du texte 46">
            <a:extLst>
              <a:ext uri="{FF2B5EF4-FFF2-40B4-BE49-F238E27FC236}">
                <a16:creationId xmlns:a16="http://schemas.microsoft.com/office/drawing/2014/main" id="{D68409DA-2B5D-42D4-8D5B-1FFA7A47506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725510" y="4715008"/>
            <a:ext cx="2369305" cy="830996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6594" b="1">
                <a:latin typeface="+mj-lt"/>
              </a:defRPr>
            </a:lvl1pPr>
          </a:lstStyle>
          <a:p>
            <a:pPr lvl="0" rtl="0"/>
            <a:r>
              <a:rPr lang="fr-FR" noProof="0"/>
              <a:t>Date</a:t>
            </a:r>
          </a:p>
        </p:txBody>
      </p:sp>
      <p:sp>
        <p:nvSpPr>
          <p:cNvPr id="61" name="Espace réservé du texte 48">
            <a:extLst>
              <a:ext uri="{FF2B5EF4-FFF2-40B4-BE49-F238E27FC236}">
                <a16:creationId xmlns:a16="http://schemas.microsoft.com/office/drawing/2014/main" id="{4F744FFD-46B3-4F58-B792-62FE74AEA44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728162" y="5746695"/>
            <a:ext cx="2363996" cy="83099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3297" b="1">
                <a:solidFill>
                  <a:schemeClr val="tx1"/>
                </a:solidFill>
                <a:latin typeface="+mj-lt"/>
              </a:defRPr>
            </a:lvl1pPr>
            <a:lvl2pPr marL="690861" indent="0">
              <a:buNone/>
              <a:defRPr sz="3297">
                <a:solidFill>
                  <a:schemeClr val="tx1"/>
                </a:solidFill>
              </a:defRPr>
            </a:lvl2pPr>
            <a:lvl3pPr marL="1381722" indent="0">
              <a:buNone/>
              <a:defRPr sz="3297">
                <a:solidFill>
                  <a:schemeClr val="tx1"/>
                </a:solidFill>
              </a:defRPr>
            </a:lvl3pPr>
            <a:lvl4pPr marL="2072584" indent="0">
              <a:buNone/>
              <a:defRPr sz="3297">
                <a:solidFill>
                  <a:schemeClr val="tx1"/>
                </a:solidFill>
              </a:defRPr>
            </a:lvl4pPr>
            <a:lvl5pPr marL="2763445" indent="0">
              <a:buNone/>
              <a:defRPr sz="3297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62" name="Espace réservé du texte 43">
            <a:extLst>
              <a:ext uri="{FF2B5EF4-FFF2-40B4-BE49-F238E27FC236}">
                <a16:creationId xmlns:a16="http://schemas.microsoft.com/office/drawing/2014/main" id="{ECD30AA6-6799-4574-A07B-D3874C6FEB8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432799" y="4171165"/>
            <a:ext cx="2363996" cy="338554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198"/>
            </a:lvl1pPr>
            <a:lvl2pPr marL="690861" indent="0">
              <a:buNone/>
              <a:defRPr sz="2198"/>
            </a:lvl2pPr>
            <a:lvl3pPr marL="1381722" indent="0">
              <a:buNone/>
              <a:defRPr sz="2198"/>
            </a:lvl3pPr>
            <a:lvl4pPr marL="2072584" indent="0">
              <a:buNone/>
              <a:defRPr sz="2198"/>
            </a:lvl4pPr>
            <a:lvl5pPr marL="2763445" indent="0">
              <a:buNone/>
              <a:defRPr sz="2198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63" name="Espace réservé du texte 46">
            <a:extLst>
              <a:ext uri="{FF2B5EF4-FFF2-40B4-BE49-F238E27FC236}">
                <a16:creationId xmlns:a16="http://schemas.microsoft.com/office/drawing/2014/main" id="{793AB210-5E06-470D-8665-E5F85238D44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430148" y="4715008"/>
            <a:ext cx="2369305" cy="830996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6594" b="1">
                <a:latin typeface="+mj-lt"/>
              </a:defRPr>
            </a:lvl1pPr>
          </a:lstStyle>
          <a:p>
            <a:pPr lvl="0" rtl="0"/>
            <a:r>
              <a:rPr lang="fr-FR" noProof="0"/>
              <a:t>Date</a:t>
            </a:r>
          </a:p>
        </p:txBody>
      </p:sp>
      <p:sp>
        <p:nvSpPr>
          <p:cNvPr id="64" name="Espace réservé du texte 48">
            <a:extLst>
              <a:ext uri="{FF2B5EF4-FFF2-40B4-BE49-F238E27FC236}">
                <a16:creationId xmlns:a16="http://schemas.microsoft.com/office/drawing/2014/main" id="{9481CC62-9A00-4DF8-818D-A1196A6BD96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432799" y="5746695"/>
            <a:ext cx="2363996" cy="83099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3297" b="1">
                <a:solidFill>
                  <a:schemeClr val="tx1"/>
                </a:solidFill>
                <a:latin typeface="+mj-lt"/>
              </a:defRPr>
            </a:lvl1pPr>
            <a:lvl2pPr marL="690861" indent="0">
              <a:buNone/>
              <a:defRPr sz="3297">
                <a:solidFill>
                  <a:schemeClr val="tx1"/>
                </a:solidFill>
              </a:defRPr>
            </a:lvl2pPr>
            <a:lvl3pPr marL="1381722" indent="0">
              <a:buNone/>
              <a:defRPr sz="3297">
                <a:solidFill>
                  <a:schemeClr val="tx1"/>
                </a:solidFill>
              </a:defRPr>
            </a:lvl3pPr>
            <a:lvl4pPr marL="2072584" indent="0">
              <a:buNone/>
              <a:defRPr sz="3297">
                <a:solidFill>
                  <a:schemeClr val="tx1"/>
                </a:solidFill>
              </a:defRPr>
            </a:lvl4pPr>
            <a:lvl5pPr marL="2763445" indent="0">
              <a:buNone/>
              <a:defRPr sz="3297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65" name="Espace réservé du texte 43">
            <a:extLst>
              <a:ext uri="{FF2B5EF4-FFF2-40B4-BE49-F238E27FC236}">
                <a16:creationId xmlns:a16="http://schemas.microsoft.com/office/drawing/2014/main" id="{4F86B3AA-5966-4B87-BC76-A3BA5A0479B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1137440" y="4171165"/>
            <a:ext cx="2363996" cy="338554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2198"/>
            </a:lvl1pPr>
            <a:lvl2pPr marL="690861" indent="0">
              <a:buNone/>
              <a:defRPr sz="2198"/>
            </a:lvl2pPr>
            <a:lvl3pPr marL="1381722" indent="0">
              <a:buNone/>
              <a:defRPr sz="2198"/>
            </a:lvl3pPr>
            <a:lvl4pPr marL="2072584" indent="0">
              <a:buNone/>
              <a:defRPr sz="2198"/>
            </a:lvl4pPr>
            <a:lvl5pPr marL="2763445" indent="0">
              <a:buNone/>
              <a:defRPr sz="2198"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66" name="Espace réservé du texte 46">
            <a:extLst>
              <a:ext uri="{FF2B5EF4-FFF2-40B4-BE49-F238E27FC236}">
                <a16:creationId xmlns:a16="http://schemas.microsoft.com/office/drawing/2014/main" id="{562FE67E-C98C-463C-9C9E-138D5BD1FC3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1134788" y="4715008"/>
            <a:ext cx="2369305" cy="830996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6594" b="1">
                <a:latin typeface="+mj-lt"/>
              </a:defRPr>
            </a:lvl1pPr>
          </a:lstStyle>
          <a:p>
            <a:pPr lvl="0" rtl="0"/>
            <a:r>
              <a:rPr lang="fr-FR" noProof="0"/>
              <a:t>Date</a:t>
            </a:r>
          </a:p>
        </p:txBody>
      </p:sp>
      <p:sp>
        <p:nvSpPr>
          <p:cNvPr id="67" name="Espace réservé du texte 48">
            <a:extLst>
              <a:ext uri="{FF2B5EF4-FFF2-40B4-BE49-F238E27FC236}">
                <a16:creationId xmlns:a16="http://schemas.microsoft.com/office/drawing/2014/main" id="{7791D4A2-98D8-4A8D-B3B5-48D680A6468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1137440" y="5746695"/>
            <a:ext cx="2363996" cy="830997"/>
          </a:xfrm>
        </p:spPr>
        <p:txBody>
          <a:bodyPr rtlCol="0">
            <a:noAutofit/>
          </a:bodyPr>
          <a:lstStyle>
            <a:lvl1pPr marL="0" indent="0" algn="ctr">
              <a:lnSpc>
                <a:spcPct val="100000"/>
              </a:lnSpc>
              <a:buNone/>
              <a:defRPr sz="3297" b="1">
                <a:solidFill>
                  <a:schemeClr val="tx1"/>
                </a:solidFill>
                <a:latin typeface="+mj-lt"/>
              </a:defRPr>
            </a:lvl1pPr>
            <a:lvl2pPr marL="690861" indent="0">
              <a:buNone/>
              <a:defRPr sz="3297">
                <a:solidFill>
                  <a:schemeClr val="tx1"/>
                </a:solidFill>
              </a:defRPr>
            </a:lvl2pPr>
            <a:lvl3pPr marL="1381722" indent="0">
              <a:buNone/>
              <a:defRPr sz="3297">
                <a:solidFill>
                  <a:schemeClr val="tx1"/>
                </a:solidFill>
              </a:defRPr>
            </a:lvl3pPr>
            <a:lvl4pPr marL="2072584" indent="0">
              <a:buNone/>
              <a:defRPr sz="3297">
                <a:solidFill>
                  <a:schemeClr val="tx1"/>
                </a:solidFill>
              </a:defRPr>
            </a:lvl4pPr>
            <a:lvl5pPr marL="2763445" indent="0">
              <a:buNone/>
              <a:defRPr sz="3297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pic>
        <p:nvPicPr>
          <p:cNvPr id="22" name="Graphisme 21">
            <a:extLst>
              <a:ext uri="{FF2B5EF4-FFF2-40B4-BE49-F238E27FC236}">
                <a16:creationId xmlns:a16="http://schemas.microsoft.com/office/drawing/2014/main" id="{C4B8E788-AA33-A84B-9300-6C4E9F69E8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-3118" t="39490" r="-6142" b="1"/>
          <a:stretch/>
        </p:blipFill>
        <p:spPr>
          <a:xfrm>
            <a:off x="3040139" y="3"/>
            <a:ext cx="7760638" cy="2934193"/>
          </a:xfrm>
          <a:prstGeom prst="rect">
            <a:avLst/>
          </a:prstGeom>
        </p:spPr>
      </p:pic>
      <p:sp>
        <p:nvSpPr>
          <p:cNvPr id="40" name="Espace réservé du texte 39">
            <a:extLst>
              <a:ext uri="{FF2B5EF4-FFF2-40B4-BE49-F238E27FC236}">
                <a16:creationId xmlns:a16="http://schemas.microsoft.com/office/drawing/2014/main" id="{4450F75A-C755-4D9F-88A0-1C5C4A96D8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73416" y="548908"/>
            <a:ext cx="5691926" cy="514082"/>
          </a:xfrm>
        </p:spPr>
        <p:txBody>
          <a:bodyPr rtlCol="0">
            <a:normAutofit/>
          </a:bodyPr>
          <a:lstStyle>
            <a:lvl1pPr marL="0" indent="0" algn="ctr">
              <a:lnSpc>
                <a:spcPct val="100000"/>
              </a:lnSpc>
              <a:buNone/>
              <a:defRPr sz="2747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0BC5E549-2974-44AE-9F99-10523EC48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3806" y="1062990"/>
            <a:ext cx="5711537" cy="1275732"/>
          </a:xfrm>
        </p:spPr>
        <p:txBody>
          <a:bodyPr rtlCol="0" anchor="t">
            <a:normAutofit/>
          </a:bodyPr>
          <a:lstStyle>
            <a:lvl1pPr algn="ctr">
              <a:lnSpc>
                <a:spcPct val="100000"/>
              </a:lnSpc>
              <a:defRPr sz="6044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37756553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8" userDrawn="1">
          <p15:clr>
            <a:srgbClr val="FBAE40"/>
          </p15:clr>
        </p15:guide>
        <p15:guide id="2" orient="horz" pos="144" userDrawn="1">
          <p15:clr>
            <a:srgbClr val="FBAE40"/>
          </p15:clr>
        </p15:guide>
        <p15:guide id="3" pos="8506" userDrawn="1">
          <p15:clr>
            <a:srgbClr val="FBAE40"/>
          </p15:clr>
        </p15:guide>
        <p15:guide id="4" orient="horz" pos="475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949960" y="413813"/>
            <a:ext cx="1191768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49960" y="2069042"/>
            <a:ext cx="1191768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49960" y="7203865"/>
            <a:ext cx="3108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D4B7075-2362-46F9-8868-E944F210E919}" type="datetime1">
              <a:rPr lang="fr-FR" noProof="0" smtClean="0"/>
              <a:t>01/09/2025</a:t>
            </a:fld>
            <a:endParaRPr lang="fr-FR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577080" y="7203865"/>
            <a:ext cx="46634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fr-FR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758680" y="7203865"/>
            <a:ext cx="3108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775F3F6B-B4FF-4010-ACCC-F66F915546A2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657119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</p:sldLayoutIdLst>
  <p:hf sldNum="0" hdr="0" ftr="0" dt="0"/>
  <p:txStyles>
    <p:titleStyle>
      <a:lvl1pPr algn="l" defTabSz="1381722" rtl="0" eaLnBrk="1" latinLnBrk="0" hangingPunct="1">
        <a:lnSpc>
          <a:spcPct val="90000"/>
        </a:lnSpc>
        <a:spcBef>
          <a:spcPct val="0"/>
        </a:spcBef>
        <a:buNone/>
        <a:defRPr sz="66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5431" indent="-345431" algn="l" defTabSz="1381722" rtl="0" eaLnBrk="1" latinLnBrk="0" hangingPunct="1">
        <a:lnSpc>
          <a:spcPct val="90000"/>
        </a:lnSpc>
        <a:spcBef>
          <a:spcPts val="1511"/>
        </a:spcBef>
        <a:buFont typeface="Arial" panose="020B0604020202020204" pitchFamily="34" charset="0"/>
        <a:buChar char="•"/>
        <a:defRPr sz="4231" kern="1200">
          <a:solidFill>
            <a:schemeClr val="tx1"/>
          </a:solidFill>
          <a:latin typeface="+mn-lt"/>
          <a:ea typeface="+mn-ea"/>
          <a:cs typeface="+mn-cs"/>
        </a:defRPr>
      </a:lvl1pPr>
      <a:lvl2pPr marL="1036292" indent="-345431" algn="l" defTabSz="1381722" rtl="0" eaLnBrk="1" latinLnBrk="0" hangingPunct="1">
        <a:lnSpc>
          <a:spcPct val="90000"/>
        </a:lnSpc>
        <a:spcBef>
          <a:spcPts val="756"/>
        </a:spcBef>
        <a:buFont typeface="Arial" panose="020B0604020202020204" pitchFamily="34" charset="0"/>
        <a:buChar char="•"/>
        <a:defRPr sz="3627" kern="1200">
          <a:solidFill>
            <a:schemeClr val="tx1"/>
          </a:solidFill>
          <a:latin typeface="+mn-lt"/>
          <a:ea typeface="+mn-ea"/>
          <a:cs typeface="+mn-cs"/>
        </a:defRPr>
      </a:lvl2pPr>
      <a:lvl3pPr marL="1727153" indent="-345431" algn="l" defTabSz="1381722" rtl="0" eaLnBrk="1" latinLnBrk="0" hangingPunct="1">
        <a:lnSpc>
          <a:spcPct val="90000"/>
        </a:lnSpc>
        <a:spcBef>
          <a:spcPts val="756"/>
        </a:spcBef>
        <a:buFont typeface="Arial" panose="020B0604020202020204" pitchFamily="34" charset="0"/>
        <a:buChar char="•"/>
        <a:defRPr sz="3022" kern="1200">
          <a:solidFill>
            <a:schemeClr val="tx1"/>
          </a:solidFill>
          <a:latin typeface="+mn-lt"/>
          <a:ea typeface="+mn-ea"/>
          <a:cs typeface="+mn-cs"/>
        </a:defRPr>
      </a:lvl3pPr>
      <a:lvl4pPr marL="2418014" indent="-345431" algn="l" defTabSz="1381722" rtl="0" eaLnBrk="1" latinLnBrk="0" hangingPunct="1">
        <a:lnSpc>
          <a:spcPct val="90000"/>
        </a:lnSpc>
        <a:spcBef>
          <a:spcPts val="75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4pPr>
      <a:lvl5pPr marL="3108875" indent="-345431" algn="l" defTabSz="1381722" rtl="0" eaLnBrk="1" latinLnBrk="0" hangingPunct="1">
        <a:lnSpc>
          <a:spcPct val="90000"/>
        </a:lnSpc>
        <a:spcBef>
          <a:spcPts val="75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5pPr>
      <a:lvl6pPr marL="3799737" indent="-345431" algn="l" defTabSz="1381722" rtl="0" eaLnBrk="1" latinLnBrk="0" hangingPunct="1">
        <a:lnSpc>
          <a:spcPct val="90000"/>
        </a:lnSpc>
        <a:spcBef>
          <a:spcPts val="75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6pPr>
      <a:lvl7pPr marL="4490598" indent="-345431" algn="l" defTabSz="1381722" rtl="0" eaLnBrk="1" latinLnBrk="0" hangingPunct="1">
        <a:lnSpc>
          <a:spcPct val="90000"/>
        </a:lnSpc>
        <a:spcBef>
          <a:spcPts val="75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7pPr>
      <a:lvl8pPr marL="5181459" indent="-345431" algn="l" defTabSz="1381722" rtl="0" eaLnBrk="1" latinLnBrk="0" hangingPunct="1">
        <a:lnSpc>
          <a:spcPct val="90000"/>
        </a:lnSpc>
        <a:spcBef>
          <a:spcPts val="75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8pPr>
      <a:lvl9pPr marL="5872320" indent="-345431" algn="l" defTabSz="1381722" rtl="0" eaLnBrk="1" latinLnBrk="0" hangingPunct="1">
        <a:lnSpc>
          <a:spcPct val="90000"/>
        </a:lnSpc>
        <a:spcBef>
          <a:spcPts val="75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81722" rtl="0" eaLnBrk="1" latinLnBrk="0" hangingPunct="1">
        <a:defRPr sz="2720" kern="1200">
          <a:solidFill>
            <a:schemeClr val="tx1"/>
          </a:solidFill>
          <a:latin typeface="+mn-lt"/>
          <a:ea typeface="+mn-ea"/>
          <a:cs typeface="+mn-cs"/>
        </a:defRPr>
      </a:lvl1pPr>
      <a:lvl2pPr marL="690861" algn="l" defTabSz="1381722" rtl="0" eaLnBrk="1" latinLnBrk="0" hangingPunct="1">
        <a:defRPr sz="2720" kern="1200">
          <a:solidFill>
            <a:schemeClr val="tx1"/>
          </a:solidFill>
          <a:latin typeface="+mn-lt"/>
          <a:ea typeface="+mn-ea"/>
          <a:cs typeface="+mn-cs"/>
        </a:defRPr>
      </a:lvl2pPr>
      <a:lvl3pPr marL="1381722" algn="l" defTabSz="1381722" rtl="0" eaLnBrk="1" latinLnBrk="0" hangingPunct="1">
        <a:defRPr sz="2720" kern="1200">
          <a:solidFill>
            <a:schemeClr val="tx1"/>
          </a:solidFill>
          <a:latin typeface="+mn-lt"/>
          <a:ea typeface="+mn-ea"/>
          <a:cs typeface="+mn-cs"/>
        </a:defRPr>
      </a:lvl3pPr>
      <a:lvl4pPr marL="2072584" algn="l" defTabSz="1381722" rtl="0" eaLnBrk="1" latinLnBrk="0" hangingPunct="1">
        <a:defRPr sz="2720" kern="1200">
          <a:solidFill>
            <a:schemeClr val="tx1"/>
          </a:solidFill>
          <a:latin typeface="+mn-lt"/>
          <a:ea typeface="+mn-ea"/>
          <a:cs typeface="+mn-cs"/>
        </a:defRPr>
      </a:lvl4pPr>
      <a:lvl5pPr marL="2763445" algn="l" defTabSz="1381722" rtl="0" eaLnBrk="1" latinLnBrk="0" hangingPunct="1">
        <a:defRPr sz="2720" kern="1200">
          <a:solidFill>
            <a:schemeClr val="tx1"/>
          </a:solidFill>
          <a:latin typeface="+mn-lt"/>
          <a:ea typeface="+mn-ea"/>
          <a:cs typeface="+mn-cs"/>
        </a:defRPr>
      </a:lvl5pPr>
      <a:lvl6pPr marL="3454306" algn="l" defTabSz="1381722" rtl="0" eaLnBrk="1" latinLnBrk="0" hangingPunct="1">
        <a:defRPr sz="2720" kern="1200">
          <a:solidFill>
            <a:schemeClr val="tx1"/>
          </a:solidFill>
          <a:latin typeface="+mn-lt"/>
          <a:ea typeface="+mn-ea"/>
          <a:cs typeface="+mn-cs"/>
        </a:defRPr>
      </a:lvl6pPr>
      <a:lvl7pPr marL="4145167" algn="l" defTabSz="1381722" rtl="0" eaLnBrk="1" latinLnBrk="0" hangingPunct="1">
        <a:defRPr sz="2720" kern="1200">
          <a:solidFill>
            <a:schemeClr val="tx1"/>
          </a:solidFill>
          <a:latin typeface="+mn-lt"/>
          <a:ea typeface="+mn-ea"/>
          <a:cs typeface="+mn-cs"/>
        </a:defRPr>
      </a:lvl7pPr>
      <a:lvl8pPr marL="4836028" algn="l" defTabSz="1381722" rtl="0" eaLnBrk="1" latinLnBrk="0" hangingPunct="1">
        <a:defRPr sz="2720" kern="1200">
          <a:solidFill>
            <a:schemeClr val="tx1"/>
          </a:solidFill>
          <a:latin typeface="+mn-lt"/>
          <a:ea typeface="+mn-ea"/>
          <a:cs typeface="+mn-cs"/>
        </a:defRPr>
      </a:lvl8pPr>
      <a:lvl9pPr marL="5526890" algn="l" defTabSz="1381722" rtl="0" eaLnBrk="1" latinLnBrk="0" hangingPunct="1">
        <a:defRPr sz="2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98" userDrawn="1">
          <p15:clr>
            <a:srgbClr val="F26B43"/>
          </p15:clr>
        </p15:guide>
        <p15:guide id="2" orient="horz" pos="144" userDrawn="1">
          <p15:clr>
            <a:srgbClr val="F26B43"/>
          </p15:clr>
        </p15:guide>
        <p15:guide id="3" pos="8506" userDrawn="1">
          <p15:clr>
            <a:srgbClr val="F26B43"/>
          </p15:clr>
        </p15:guide>
        <p15:guide id="4" orient="horz" pos="47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.docs.live.net/a232cbc4f8578a3d/Cours/3iemes/Orientation/Doc%202023/Semaine%200102%20convention/CONVENTION%20DE%20STAGE%203&#232;me%202023-2024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C0100654-B474-25A9-B82B-704938C6685F}"/>
              </a:ext>
            </a:extLst>
          </p:cNvPr>
          <p:cNvSpPr/>
          <p:nvPr/>
        </p:nvSpPr>
        <p:spPr>
          <a:xfrm>
            <a:off x="317211" y="238298"/>
            <a:ext cx="2318985" cy="8609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Titre 35">
            <a:extLst>
              <a:ext uri="{FF2B5EF4-FFF2-40B4-BE49-F238E27FC236}">
                <a16:creationId xmlns:a16="http://schemas.microsoft.com/office/drawing/2014/main" id="{02610926-17F9-42F5-AB51-F81348203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2802" y="-155202"/>
            <a:ext cx="5691927" cy="1752521"/>
          </a:xfrm>
        </p:spPr>
        <p:txBody>
          <a:bodyPr rtlCol="0">
            <a:noAutofit/>
          </a:bodyPr>
          <a:lstStyle/>
          <a:p>
            <a:pPr rtl="0"/>
            <a:r>
              <a:rPr lang="fr-FR" sz="48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La séquence d’observation en milieu professionnel</a:t>
            </a:r>
            <a:endParaRPr lang="fr-FR" sz="4800" baseline="300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A7082E5-FF6A-4718-BF0B-B59876BC6E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72642" y="2160866"/>
            <a:ext cx="5691926" cy="706214"/>
          </a:xfrm>
        </p:spPr>
        <p:txBody>
          <a:bodyPr rtlCol="0"/>
          <a:lstStyle/>
          <a:p>
            <a:pPr rtl="0"/>
            <a:r>
              <a:rPr lang="fr-FR" dirty="0"/>
              <a:t>Collège Les Pins</a:t>
            </a:r>
          </a:p>
          <a:p>
            <a:pPr rtl="0"/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B68DE71-4D91-F741-B991-6ACD04BDDD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17211" y="3833862"/>
            <a:ext cx="2512291" cy="37002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>
              <a:solidFill>
                <a:schemeClr val="bg1"/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18E3C4D-2D29-9D49-B13E-62D509A7A0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986401" y="3833862"/>
            <a:ext cx="2512291" cy="37002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>
              <a:solidFill>
                <a:schemeClr val="bg1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DA27F6F-E6B6-7043-916C-CC15B0F1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652655" y="3833862"/>
            <a:ext cx="2512291" cy="37002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>
              <a:solidFill>
                <a:schemeClr val="bg1"/>
              </a:solidFill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589D31D-DFE6-B64B-BBB5-197315A171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330529" y="3833862"/>
            <a:ext cx="2512291" cy="3700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>
              <a:solidFill>
                <a:schemeClr val="bg1"/>
              </a:solidFill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E396582-38BD-2241-A14E-9C5CE81A55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008403" y="3833862"/>
            <a:ext cx="2512291" cy="3700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>
              <a:solidFill>
                <a:schemeClr val="bg1"/>
              </a:solidFill>
            </a:endParaRP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A42D13D1-AD32-4353-8B3B-C3C3BBB8F2A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44931" y="4110613"/>
            <a:ext cx="2363996" cy="338970"/>
          </a:xfrm>
        </p:spPr>
        <p:txBody>
          <a:bodyPr rtlCol="0"/>
          <a:lstStyle/>
          <a:p>
            <a:pPr rtl="0"/>
            <a:r>
              <a:rPr lang="fr-FR" dirty="0">
                <a:solidFill>
                  <a:schemeClr val="bg1"/>
                </a:solidFill>
              </a:rPr>
              <a:t>Trimestre 1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295FE7E2-0DA8-411B-A003-DFBF0AE45E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8703" y="4851965"/>
            <a:ext cx="2369305" cy="832017"/>
          </a:xfrm>
        </p:spPr>
        <p:txBody>
          <a:bodyPr rtlCol="0">
            <a:normAutofit fontScale="85000" lnSpcReduction="20000"/>
          </a:bodyPr>
          <a:lstStyle/>
          <a:p>
            <a:pPr rtl="0"/>
            <a:r>
              <a:rPr lang="fr-FR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7D20717-8B1A-4B5B-8A76-27922F3025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4931" y="5836159"/>
            <a:ext cx="2363996" cy="1259335"/>
          </a:xfrm>
        </p:spPr>
        <p:txBody>
          <a:bodyPr rtlCol="0"/>
          <a:lstStyle/>
          <a:p>
            <a:pPr rtl="0"/>
            <a:r>
              <a:rPr lang="fr-FR" dirty="0">
                <a:solidFill>
                  <a:schemeClr val="bg1"/>
                </a:solidFill>
              </a:rPr>
              <a:t>Trouver un lieu</a:t>
            </a:r>
          </a:p>
          <a:p>
            <a:pPr rtl="0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4EE7C4DC-0362-4B72-8DFF-4AE9777DE6B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23525" y="4171165"/>
            <a:ext cx="2363996" cy="246750"/>
          </a:xfrm>
        </p:spPr>
        <p:txBody>
          <a:bodyPr rtlCol="0"/>
          <a:lstStyle/>
          <a:p>
            <a:pPr rtl="0"/>
            <a:r>
              <a:rPr lang="fr-FR" dirty="0">
                <a:solidFill>
                  <a:schemeClr val="bg1"/>
                </a:solidFill>
              </a:rPr>
              <a:t>Trimestre 1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23DD9EDF-7FD3-478E-9C59-29461081C21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020873" y="4715008"/>
            <a:ext cx="2369305" cy="605659"/>
          </a:xfrm>
        </p:spPr>
        <p:txBody>
          <a:bodyPr rtlCol="0">
            <a:noAutofit/>
          </a:bodyPr>
          <a:lstStyle/>
          <a:p>
            <a:pPr rtl="0"/>
            <a:r>
              <a:rPr lang="fr-FR" sz="56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B7B031DB-3792-446F-929C-4F228B33A7E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052633" y="5821724"/>
            <a:ext cx="2363996" cy="605660"/>
          </a:xfrm>
        </p:spPr>
        <p:txBody>
          <a:bodyPr rtlCol="0"/>
          <a:lstStyle/>
          <a:p>
            <a:pPr rtl="0"/>
            <a:r>
              <a:rPr lang="fr-FR" dirty="0">
                <a:solidFill>
                  <a:schemeClr val="bg1"/>
                </a:solidFill>
              </a:rPr>
              <a:t>Se présenter</a:t>
            </a:r>
          </a:p>
          <a:p>
            <a:pPr rtl="0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CDB45201-22DB-4EA3-8B2D-A28D5B5C99C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728162" y="4171165"/>
            <a:ext cx="2363996" cy="246750"/>
          </a:xfrm>
        </p:spPr>
        <p:txBody>
          <a:bodyPr rtlCol="0"/>
          <a:lstStyle/>
          <a:p>
            <a:pPr rtl="0"/>
            <a:r>
              <a:rPr lang="fr-FR" dirty="0">
                <a:solidFill>
                  <a:schemeClr val="bg1"/>
                </a:solidFill>
              </a:rPr>
              <a:t>Trimestre 1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A558A782-9B77-4C1D-872D-D33D71A27AC5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725510" y="4715008"/>
            <a:ext cx="2369305" cy="605659"/>
          </a:xfrm>
        </p:spPr>
        <p:txBody>
          <a:bodyPr rtlCol="0">
            <a:noAutofit/>
          </a:bodyPr>
          <a:lstStyle/>
          <a:p>
            <a:pPr rtl="0"/>
            <a:r>
              <a:rPr lang="fr-FR" sz="56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EB0E6318-4D6C-413D-B223-1C0853B69D4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620497" y="5746696"/>
            <a:ext cx="2512291" cy="605660"/>
          </a:xfrm>
        </p:spPr>
        <p:txBody>
          <a:bodyPr rtlCol="0"/>
          <a:lstStyle/>
          <a:p>
            <a:pPr rtl="0"/>
            <a:r>
              <a:rPr lang="fr-FR" dirty="0">
                <a:solidFill>
                  <a:schemeClr val="bg1"/>
                </a:solidFill>
              </a:rPr>
              <a:t>Lettre de motivation  CV</a:t>
            </a:r>
          </a:p>
          <a:p>
            <a:pPr rtl="0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5902C74A-50DA-480C-86CC-CE2583306D7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432731" y="3926172"/>
            <a:ext cx="2363996" cy="832018"/>
          </a:xfrm>
        </p:spPr>
        <p:txBody>
          <a:bodyPr rtlCol="0"/>
          <a:lstStyle/>
          <a:p>
            <a:pPr rtl="0"/>
            <a:r>
              <a:rPr lang="fr-FR" dirty="0">
                <a:solidFill>
                  <a:schemeClr val="bg1"/>
                </a:solidFill>
              </a:rPr>
              <a:t>Semaine du 24/11 </a:t>
            </a:r>
          </a:p>
          <a:p>
            <a:pPr rtl="0"/>
            <a:r>
              <a:rPr lang="fr-FR" dirty="0">
                <a:solidFill>
                  <a:schemeClr val="bg1"/>
                </a:solidFill>
              </a:rPr>
              <a:t>ou du 01/12</a:t>
            </a:r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A6A9E4E4-2A74-46C9-95EA-8856A422600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382499" y="4691909"/>
            <a:ext cx="2369305" cy="605659"/>
          </a:xfrm>
        </p:spPr>
        <p:txBody>
          <a:bodyPr rtlCol="0">
            <a:noAutofit/>
          </a:bodyPr>
          <a:lstStyle/>
          <a:p>
            <a:pPr rtl="0"/>
            <a:r>
              <a:rPr lang="fr-FR" sz="56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94D3B677-A12A-43FD-B569-1D37666B693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293983" y="5936347"/>
            <a:ext cx="2556065" cy="832018"/>
          </a:xfrm>
        </p:spPr>
        <p:txBody>
          <a:bodyPr rtlCol="0"/>
          <a:lstStyle/>
          <a:p>
            <a:pPr rtl="0"/>
            <a:r>
              <a:rPr lang="fr-FR" sz="2400" dirty="0">
                <a:solidFill>
                  <a:schemeClr val="bg1"/>
                </a:solidFill>
              </a:rPr>
              <a:t>La séquence d’observation,</a:t>
            </a:r>
          </a:p>
          <a:p>
            <a:pPr rtl="0"/>
            <a:r>
              <a:rPr lang="fr-FR" sz="1800" dirty="0">
                <a:solidFill>
                  <a:schemeClr val="bg1"/>
                </a:solidFill>
              </a:rPr>
              <a:t>avant et pendant</a:t>
            </a:r>
            <a:r>
              <a:rPr lang="fr-FR" dirty="0">
                <a:solidFill>
                  <a:schemeClr val="bg1"/>
                </a:solidFill>
              </a:rPr>
              <a:t>.</a:t>
            </a:r>
          </a:p>
          <a:p>
            <a:pPr rtl="0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B03630F6-0A49-41CA-9C9C-D02205EA9F0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11137440" y="4171165"/>
            <a:ext cx="2363996" cy="246750"/>
          </a:xfrm>
        </p:spPr>
        <p:txBody>
          <a:bodyPr rtlCol="0"/>
          <a:lstStyle/>
          <a:p>
            <a:pPr rtl="0"/>
            <a:r>
              <a:rPr lang="fr-FR" dirty="0">
                <a:solidFill>
                  <a:schemeClr val="bg1"/>
                </a:solidFill>
              </a:rPr>
              <a:t>Le 11/12 ou le 18/12</a:t>
            </a:r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62007CFB-1934-405B-A435-905762BA0DB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1134788" y="4715008"/>
            <a:ext cx="2369305" cy="605659"/>
          </a:xfrm>
        </p:spPr>
        <p:txBody>
          <a:bodyPr rtlCol="0">
            <a:noAutofit/>
          </a:bodyPr>
          <a:lstStyle/>
          <a:p>
            <a:pPr rtl="0"/>
            <a:r>
              <a:rPr lang="fr-FR" sz="56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AF96BA39-A021-4F88-A890-81FF03B8AEC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0979085" y="6044026"/>
            <a:ext cx="2641878" cy="1357109"/>
          </a:xfrm>
        </p:spPr>
        <p:txBody>
          <a:bodyPr rtlCol="0"/>
          <a:lstStyle/>
          <a:p>
            <a:pPr rtl="0"/>
            <a:r>
              <a:rPr lang="fr-FR" sz="2400" dirty="0">
                <a:solidFill>
                  <a:schemeClr val="bg1"/>
                </a:solidFill>
              </a:rPr>
              <a:t>Rapport d’observation</a:t>
            </a:r>
          </a:p>
        </p:txBody>
      </p:sp>
      <p:pic>
        <p:nvPicPr>
          <p:cNvPr id="2" name="Picture 2">
            <a:hlinkClick r:id="rId3" action="ppaction://hlinksldjump"/>
            <a:extLst>
              <a:ext uri="{FF2B5EF4-FFF2-40B4-BE49-F238E27FC236}">
                <a16:creationId xmlns:a16="http://schemas.microsoft.com/office/drawing/2014/main" id="{CDDD3740-1A10-AEC6-88EB-EA71841289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188" y="438039"/>
            <a:ext cx="3962436" cy="3067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hlinkClick r:id="rId3" action="ppaction://hlinksldjump"/>
            <a:extLst>
              <a:ext uri="{FF2B5EF4-FFF2-40B4-BE49-F238E27FC236}">
                <a16:creationId xmlns:a16="http://schemas.microsoft.com/office/drawing/2014/main" id="{26C7BB31-350D-8A8B-1A11-68C14A435AC3}"/>
              </a:ext>
            </a:extLst>
          </p:cNvPr>
          <p:cNvSpPr txBox="1"/>
          <p:nvPr/>
        </p:nvSpPr>
        <p:spPr>
          <a:xfrm rot="20881358">
            <a:off x="10218528" y="1208425"/>
            <a:ext cx="3053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chemeClr val="bg1"/>
                </a:solidFill>
              </a:rPr>
              <a:t>Tu as trouvé ton lieu d’observation !</a:t>
            </a:r>
          </a:p>
          <a:p>
            <a:pPr algn="ctr"/>
            <a:r>
              <a:rPr lang="fr-FR" sz="2400" dirty="0">
                <a:solidFill>
                  <a:schemeClr val="bg1"/>
                </a:solidFill>
              </a:rPr>
              <a:t>Clique ici.</a:t>
            </a:r>
          </a:p>
        </p:txBody>
      </p:sp>
      <p:pic>
        <p:nvPicPr>
          <p:cNvPr id="11" name="Image 10" descr="Une image contenant arbre, ciel, cercle, plein air&#10;&#10;Description générée automatiquement">
            <a:extLst>
              <a:ext uri="{FF2B5EF4-FFF2-40B4-BE49-F238E27FC236}">
                <a16:creationId xmlns:a16="http://schemas.microsoft.com/office/drawing/2014/main" id="{2A4501A1-E073-F0E4-89AD-E2DA925156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211" y="196245"/>
            <a:ext cx="2336010" cy="96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47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itre 35">
            <a:extLst>
              <a:ext uri="{FF2B5EF4-FFF2-40B4-BE49-F238E27FC236}">
                <a16:creationId xmlns:a16="http://schemas.microsoft.com/office/drawing/2014/main" id="{02610926-17F9-42F5-AB51-F81348203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0957657">
            <a:off x="2875057" y="561933"/>
            <a:ext cx="6900313" cy="3038547"/>
          </a:xfrm>
        </p:spPr>
        <p:txBody>
          <a:bodyPr rtlCol="0">
            <a:normAutofit/>
          </a:bodyPr>
          <a:lstStyle/>
          <a:p>
            <a:pPr rtl="0"/>
            <a:r>
              <a:rPr lang="fr-FR" dirty="0">
                <a:solidFill>
                  <a:schemeClr val="tx1"/>
                </a:solidFill>
              </a:rPr>
              <a:t>« Cherche ton stage dès la rentrée !!! »</a:t>
            </a:r>
            <a:endParaRPr lang="fr-FR" baseline="30000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B68DE71-4D91-F741-B991-6ACD04BDDD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/>
          </p:cNvSpPr>
          <p:nvPr/>
        </p:nvSpPr>
        <p:spPr>
          <a:xfrm>
            <a:off x="334171" y="319742"/>
            <a:ext cx="2735052" cy="3566458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 dirty="0">
              <a:solidFill>
                <a:schemeClr val="bg1"/>
              </a:solidFill>
            </a:endParaRP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A42D13D1-AD32-4353-8B3B-C3C3BBB8F2A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73268" y="661360"/>
            <a:ext cx="2363996" cy="338970"/>
          </a:xfrm>
          <a:noFill/>
        </p:spPr>
        <p:txBody>
          <a:bodyPr rtlCol="0"/>
          <a:lstStyle/>
          <a:p>
            <a:pPr rtl="0"/>
            <a:r>
              <a:rPr lang="fr-FR" dirty="0">
                <a:solidFill>
                  <a:schemeClr val="bg1"/>
                </a:solidFill>
              </a:rPr>
              <a:t>Trimestre 1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295FE7E2-0DA8-411B-A003-DFBF0AE45E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7045" y="1575512"/>
            <a:ext cx="2369305" cy="832017"/>
          </a:xfrm>
          <a:noFill/>
        </p:spPr>
        <p:txBody>
          <a:bodyPr rtlCol="0">
            <a:normAutofit fontScale="85000" lnSpcReduction="20000"/>
          </a:bodyPr>
          <a:lstStyle/>
          <a:p>
            <a:pPr rtl="0"/>
            <a:r>
              <a:rPr lang="fr-FR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7D20717-8B1A-4B5B-8A76-27922F30255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3268" y="2386906"/>
            <a:ext cx="2363996" cy="1259335"/>
          </a:xfrm>
          <a:noFill/>
        </p:spPr>
        <p:txBody>
          <a:bodyPr rtlCol="0"/>
          <a:lstStyle/>
          <a:p>
            <a:pPr rtl="0"/>
            <a:r>
              <a:rPr lang="fr-FR" dirty="0">
                <a:solidFill>
                  <a:schemeClr val="bg1"/>
                </a:solidFill>
              </a:rPr>
              <a:t>Trouver un lieu</a:t>
            </a:r>
          </a:p>
          <a:p>
            <a:pPr rtl="0"/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52" name="Image 51" descr="Une image contenant croquis, dessin, Dessin d’enfant, art&#10;&#10;Description générée automatiquement">
            <a:extLst>
              <a:ext uri="{FF2B5EF4-FFF2-40B4-BE49-F238E27FC236}">
                <a16:creationId xmlns:a16="http://schemas.microsoft.com/office/drawing/2014/main" id="{2D0A83FD-E00D-58AF-1B32-9AA3E5D357D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21036097">
            <a:off x="8118502" y="5028406"/>
            <a:ext cx="1687292" cy="1225507"/>
          </a:xfrm>
          <a:prstGeom prst="rect">
            <a:avLst/>
          </a:prstGeom>
        </p:spPr>
      </p:pic>
      <p:sp>
        <p:nvSpPr>
          <p:cNvPr id="76" name="ZoneTexte 75">
            <a:extLst>
              <a:ext uri="{FF2B5EF4-FFF2-40B4-BE49-F238E27FC236}">
                <a16:creationId xmlns:a16="http://schemas.microsoft.com/office/drawing/2014/main" id="{6CFA346B-D490-2AE9-3129-A7C15C5BE0B2}"/>
              </a:ext>
            </a:extLst>
          </p:cNvPr>
          <p:cNvSpPr txBox="1"/>
          <p:nvPr/>
        </p:nvSpPr>
        <p:spPr>
          <a:xfrm rot="20944521">
            <a:off x="5024118" y="3435000"/>
            <a:ext cx="410854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r-FR" sz="2200" dirty="0"/>
              <a:t>1 – lister les univers professionnels qui t’intéressent.</a:t>
            </a:r>
          </a:p>
          <a:p>
            <a:endParaRPr lang="fr-FR" dirty="0"/>
          </a:p>
        </p:txBody>
      </p:sp>
      <p:sp>
        <p:nvSpPr>
          <p:cNvPr id="77" name="ZoneTexte 76">
            <a:extLst>
              <a:ext uri="{FF2B5EF4-FFF2-40B4-BE49-F238E27FC236}">
                <a16:creationId xmlns:a16="http://schemas.microsoft.com/office/drawing/2014/main" id="{FB9FF8F4-1B88-43AC-C548-79110E75E645}"/>
              </a:ext>
            </a:extLst>
          </p:cNvPr>
          <p:cNvSpPr txBox="1"/>
          <p:nvPr/>
        </p:nvSpPr>
        <p:spPr>
          <a:xfrm rot="20944521">
            <a:off x="5237380" y="4286396"/>
            <a:ext cx="410854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r-FR" sz="2200" dirty="0"/>
              <a:t>2 – Chercher les entreprises qui correspondent.</a:t>
            </a:r>
          </a:p>
          <a:p>
            <a:endParaRPr lang="fr-FR" dirty="0"/>
          </a:p>
        </p:txBody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id="{C292C812-5397-3BFF-4340-5C633229E3E2}"/>
              </a:ext>
            </a:extLst>
          </p:cNvPr>
          <p:cNvSpPr txBox="1"/>
          <p:nvPr/>
        </p:nvSpPr>
        <p:spPr>
          <a:xfrm rot="20944521">
            <a:off x="5564304" y="5218780"/>
            <a:ext cx="4108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r-FR" sz="2200" dirty="0"/>
              <a:t>3 - Candidater</a:t>
            </a:r>
          </a:p>
          <a:p>
            <a:endParaRPr lang="fr-FR" dirty="0"/>
          </a:p>
        </p:txBody>
      </p:sp>
      <p:sp>
        <p:nvSpPr>
          <p:cNvPr id="81" name="Flèche : droite 80">
            <a:extLst>
              <a:ext uri="{FF2B5EF4-FFF2-40B4-BE49-F238E27FC236}">
                <a16:creationId xmlns:a16="http://schemas.microsoft.com/office/drawing/2014/main" id="{C642F195-7099-4F0A-ACE5-4886F74EF867}"/>
              </a:ext>
            </a:extLst>
          </p:cNvPr>
          <p:cNvSpPr/>
          <p:nvPr/>
        </p:nvSpPr>
        <p:spPr>
          <a:xfrm>
            <a:off x="681879" y="6430990"/>
            <a:ext cx="1475873" cy="1021668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Suite</a:t>
            </a:r>
          </a:p>
        </p:txBody>
      </p:sp>
      <p:pic>
        <p:nvPicPr>
          <p:cNvPr id="2" name="Image 1" descr="Une image contenant arbre, ciel, cercle, plein air&#10;&#10;Description générée automatiquement">
            <a:extLst>
              <a:ext uri="{FF2B5EF4-FFF2-40B4-BE49-F238E27FC236}">
                <a16:creationId xmlns:a16="http://schemas.microsoft.com/office/drawing/2014/main" id="{5DDD1C78-58B3-23FC-FC51-78A36F92D7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12190" y="6655411"/>
            <a:ext cx="2336010" cy="96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380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ZoneTexte 18">
            <a:extLst>
              <a:ext uri="{FF2B5EF4-FFF2-40B4-BE49-F238E27FC236}">
                <a16:creationId xmlns:a16="http://schemas.microsoft.com/office/drawing/2014/main" id="{D31BC8E4-4BC2-21AF-CBD6-1DEC0A4441A1}"/>
              </a:ext>
            </a:extLst>
          </p:cNvPr>
          <p:cNvSpPr txBox="1"/>
          <p:nvPr/>
        </p:nvSpPr>
        <p:spPr>
          <a:xfrm>
            <a:off x="481262" y="385011"/>
            <a:ext cx="4188015" cy="57554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Quels secteurs professionnels ?</a:t>
            </a:r>
          </a:p>
          <a:p>
            <a:endParaRPr lang="fr-FR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400" dirty="0"/>
              <a:t>Liste des environnements de travail.</a:t>
            </a:r>
          </a:p>
          <a:p>
            <a:endParaRPr lang="fr-FR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400" dirty="0"/>
              <a:t>Liste des domaines professionnels.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400" dirty="0"/>
              <a:t>Liste des métiers qui t’attirent.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fr-FR" sz="24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9F52992-DCA1-BCEF-3B8B-39A18023FF77}"/>
              </a:ext>
            </a:extLst>
          </p:cNvPr>
          <p:cNvSpPr txBox="1"/>
          <p:nvPr/>
        </p:nvSpPr>
        <p:spPr>
          <a:xfrm>
            <a:off x="4766553" y="385009"/>
            <a:ext cx="4424898" cy="63709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4000" dirty="0"/>
              <a:t>Chercher des entreprises</a:t>
            </a:r>
          </a:p>
          <a:p>
            <a:pPr algn="ctr"/>
            <a:endParaRPr lang="fr-FR" sz="40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400" dirty="0"/>
              <a:t>- Demander à son entourage : famille, amis, voisins, commerçants du quartier, clubs, associations.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400" dirty="0"/>
              <a:t>Chercher par localisation avec un annuaire en ligne ou un service de cartographie en ligne (</a:t>
            </a:r>
            <a:r>
              <a:rPr lang="fr-FR" sz="2400" dirty="0" err="1"/>
              <a:t>maps</a:t>
            </a:r>
            <a:r>
              <a:rPr lang="fr-FR" sz="2400" dirty="0"/>
              <a:t> par exemple)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400" dirty="0"/>
              <a:t>Eviter l’entreprise des parents</a:t>
            </a:r>
          </a:p>
          <a:p>
            <a:pPr marL="285750" indent="-285750">
              <a:buFontTx/>
              <a:buChar char="-"/>
            </a:pPr>
            <a:endParaRPr lang="fr-FR" sz="2400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95E1EEF-146E-5047-5470-7AF7EBE664B8}"/>
              </a:ext>
            </a:extLst>
          </p:cNvPr>
          <p:cNvSpPr txBox="1"/>
          <p:nvPr/>
        </p:nvSpPr>
        <p:spPr>
          <a:xfrm>
            <a:off x="9261640" y="401052"/>
            <a:ext cx="4320000" cy="6840000"/>
          </a:xfrm>
          <a:prstGeom prst="rect">
            <a:avLst/>
          </a:prstGeom>
          <a:solidFill>
            <a:srgbClr val="DF8C40"/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ctr"/>
            <a:r>
              <a:rPr lang="fr-FR" sz="4000" dirty="0"/>
              <a:t>Candidater</a:t>
            </a:r>
          </a:p>
          <a:p>
            <a:pPr algn="ctr"/>
            <a:endParaRPr lang="fr-FR" sz="40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400" dirty="0"/>
              <a:t>Rédiger une lettre de motivation (faire un brouillon et le garder)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400" dirty="0"/>
              <a:t>On peut se présenter directement à l’entreprise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fr-FR" sz="2400" dirty="0"/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fr-FR" sz="2400" dirty="0"/>
              <a:t>On peut envoyer la lettre par la poste, il ne faut pas hésiter à joindre l’entreprise si vous n’avez pas de réponse au bout de 2 semaines. </a:t>
            </a:r>
            <a:r>
              <a:rPr lang="fr-FR" sz="2400" dirty="0">
                <a:solidFill>
                  <a:schemeClr val="bg1"/>
                </a:solidFill>
              </a:rPr>
              <a:t>Mieux vaut privilégier le mail !</a:t>
            </a:r>
          </a:p>
          <a:p>
            <a:pPr marL="285750" indent="-285750">
              <a:buFontTx/>
              <a:buChar char="-"/>
            </a:pPr>
            <a:endParaRPr lang="fr-FR" sz="2400" dirty="0"/>
          </a:p>
        </p:txBody>
      </p:sp>
      <p:sp>
        <p:nvSpPr>
          <p:cNvPr id="22" name="Flèche : droite 21">
            <a:extLst>
              <a:ext uri="{FF2B5EF4-FFF2-40B4-BE49-F238E27FC236}">
                <a16:creationId xmlns:a16="http://schemas.microsoft.com/office/drawing/2014/main" id="{DD3A4E2D-7C00-7EC9-A9FD-4A90AD541F74}"/>
              </a:ext>
            </a:extLst>
          </p:cNvPr>
          <p:cNvSpPr/>
          <p:nvPr/>
        </p:nvSpPr>
        <p:spPr>
          <a:xfrm>
            <a:off x="681879" y="6430990"/>
            <a:ext cx="1475873" cy="1021668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Suite</a:t>
            </a:r>
          </a:p>
        </p:txBody>
      </p:sp>
      <p:pic>
        <p:nvPicPr>
          <p:cNvPr id="3" name="Image 2" descr="Une image contenant arbre, ciel, cercle, plein air&#10;&#10;Description générée automatiquement">
            <a:extLst>
              <a:ext uri="{FF2B5EF4-FFF2-40B4-BE49-F238E27FC236}">
                <a16:creationId xmlns:a16="http://schemas.microsoft.com/office/drawing/2014/main" id="{C9349608-3AFF-FF21-2716-D805FE7741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2190" y="6655411"/>
            <a:ext cx="2336010" cy="961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121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092291F-7D97-F30F-F737-7D88DE409E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807" y="-144016"/>
            <a:ext cx="4127239" cy="3195414"/>
          </a:xfrm>
          <a:prstGeom prst="rect">
            <a:avLst/>
          </a:prstGeom>
          <a:noFill/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7F3F5CEB-7ACB-7300-EE57-958587DB24C8}"/>
              </a:ext>
            </a:extLst>
          </p:cNvPr>
          <p:cNvSpPr txBox="1"/>
          <p:nvPr/>
        </p:nvSpPr>
        <p:spPr>
          <a:xfrm rot="20881358">
            <a:off x="5040106" y="573266"/>
            <a:ext cx="407469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chemeClr val="bg1"/>
                </a:solidFill>
              </a:rPr>
              <a:t>Tu as trouvé ton stage 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A68830-07D1-51EA-35F2-6A7D003986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58909" y="3531032"/>
            <a:ext cx="2512291" cy="370024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2E8C020-34AB-29D5-F2DE-130FD9BBFC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928099" y="3531032"/>
            <a:ext cx="2512291" cy="370024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BA84E6-187E-877E-5D4E-F75E72C334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594353" y="3531032"/>
            <a:ext cx="2512291" cy="37002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EC5707F-A6CB-CD8C-3E65-B785257B15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283847" y="3514983"/>
            <a:ext cx="2512291" cy="37002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>
              <a:solidFill>
                <a:schemeClr val="bg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54C371-CD93-B4A6-831E-8983EA6DA1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950101" y="3531032"/>
            <a:ext cx="2512291" cy="3700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>
              <a:solidFill>
                <a:schemeClr val="bg1"/>
              </a:solidFill>
            </a:endParaRPr>
          </a:p>
        </p:txBody>
      </p:sp>
      <p:sp>
        <p:nvSpPr>
          <p:cNvPr id="9" name="Espace réservé du texte 6">
            <a:extLst>
              <a:ext uri="{FF2B5EF4-FFF2-40B4-BE49-F238E27FC236}">
                <a16:creationId xmlns:a16="http://schemas.microsoft.com/office/drawing/2014/main" id="{B6F44630-973F-1E14-91FD-76756BB258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3211" y="3701768"/>
            <a:ext cx="2369305" cy="832017"/>
          </a:xfrm>
        </p:spPr>
        <p:txBody>
          <a:bodyPr rtlCol="0">
            <a:normAutofit fontScale="85000" lnSpcReduction="20000"/>
          </a:bodyPr>
          <a:lstStyle/>
          <a:p>
            <a:pPr rtl="0"/>
            <a:r>
              <a:rPr lang="fr-FR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0" name="Espace réservé du texte 7">
            <a:extLst>
              <a:ext uri="{FF2B5EF4-FFF2-40B4-BE49-F238E27FC236}">
                <a16:creationId xmlns:a16="http://schemas.microsoft.com/office/drawing/2014/main" id="{7190DD41-D27A-96C1-78A0-90995E828F4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7716" y="4735436"/>
            <a:ext cx="2363996" cy="1259335"/>
          </a:xfrm>
        </p:spPr>
        <p:txBody>
          <a:bodyPr rtlCol="0"/>
          <a:lstStyle/>
          <a:p>
            <a:pPr rtl="0"/>
            <a:r>
              <a:rPr lang="fr-FR" sz="2800" dirty="0">
                <a:solidFill>
                  <a:schemeClr val="bg1"/>
                </a:solidFill>
              </a:rPr>
              <a:t>Les parents et l’élève doivent la signer</a:t>
            </a:r>
          </a:p>
          <a:p>
            <a:pPr rtl="0"/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3F4994F4-AB46-DB62-5F43-6A53AA1924F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005938" y="3583370"/>
            <a:ext cx="2369305" cy="605659"/>
          </a:xfrm>
        </p:spPr>
        <p:txBody>
          <a:bodyPr rtlCol="0">
            <a:noAutofit/>
          </a:bodyPr>
          <a:lstStyle/>
          <a:p>
            <a:pPr rtl="0"/>
            <a:r>
              <a:rPr lang="fr-FR" sz="56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A7E76E7D-83D2-C235-66BF-BA991851E27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065418" y="4721001"/>
            <a:ext cx="2363996" cy="605660"/>
          </a:xfrm>
        </p:spPr>
        <p:txBody>
          <a:bodyPr rtlCol="0"/>
          <a:lstStyle/>
          <a:p>
            <a:pPr rtl="0"/>
            <a:r>
              <a:rPr lang="fr-FR" sz="2800" dirty="0">
                <a:solidFill>
                  <a:schemeClr val="bg1"/>
                </a:solidFill>
              </a:rPr>
              <a:t>Dépose la à l’entreprise qui doit la signer</a:t>
            </a:r>
          </a:p>
          <a:p>
            <a:pPr rtl="0"/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08ADE8D0-D506-1381-F8EA-650C5F0BCAE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710575" y="3583370"/>
            <a:ext cx="2369305" cy="605659"/>
          </a:xfrm>
        </p:spPr>
        <p:txBody>
          <a:bodyPr rtlCol="0">
            <a:noAutofit/>
          </a:bodyPr>
          <a:lstStyle/>
          <a:p>
            <a:pPr rtl="0"/>
            <a:r>
              <a:rPr lang="fr-FR" sz="56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6" name="Espace réservé du texte 15">
            <a:extLst>
              <a:ext uri="{FF2B5EF4-FFF2-40B4-BE49-F238E27FC236}">
                <a16:creationId xmlns:a16="http://schemas.microsoft.com/office/drawing/2014/main" id="{F49A07F9-8B7B-E961-81CE-60C65BBA555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633282" y="4645973"/>
            <a:ext cx="2512291" cy="605660"/>
          </a:xfrm>
          <a:noFill/>
        </p:spPr>
        <p:txBody>
          <a:bodyPr rtlCol="0"/>
          <a:lstStyle/>
          <a:p>
            <a:pPr rtl="0"/>
            <a:r>
              <a:rPr lang="fr-FR" sz="2800" dirty="0">
                <a:solidFill>
                  <a:schemeClr val="bg1"/>
                </a:solidFill>
              </a:rPr>
              <a:t>La ramener au professeur principal</a:t>
            </a:r>
          </a:p>
          <a:p>
            <a:pPr rtl="0"/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9D9A4173-FD11-5981-8357-26E3825D96A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415213" y="3583370"/>
            <a:ext cx="2369305" cy="605659"/>
          </a:xfrm>
        </p:spPr>
        <p:txBody>
          <a:bodyPr rtlCol="0">
            <a:noAutofit/>
          </a:bodyPr>
          <a:lstStyle/>
          <a:p>
            <a:pPr rtl="0"/>
            <a:r>
              <a:rPr lang="fr-FR" sz="56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DA5B90B6-7726-5C9E-C3F6-88AB474F897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257081" y="4835624"/>
            <a:ext cx="2556065" cy="832018"/>
          </a:xfrm>
        </p:spPr>
        <p:txBody>
          <a:bodyPr rtlCol="0"/>
          <a:lstStyle/>
          <a:p>
            <a:pPr rtl="0"/>
            <a:r>
              <a:rPr lang="fr-FR" sz="2800" dirty="0">
                <a:solidFill>
                  <a:schemeClr val="bg1"/>
                </a:solidFill>
              </a:rPr>
              <a:t>Le principal du collège signe la convention</a:t>
            </a:r>
          </a:p>
          <a:p>
            <a:pPr rtl="0"/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3A6E9A19-041D-6510-6B47-955546E9BD9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1119853" y="3583370"/>
            <a:ext cx="2369305" cy="605659"/>
          </a:xfrm>
        </p:spPr>
        <p:txBody>
          <a:bodyPr rtlCol="0">
            <a:noAutofit/>
          </a:bodyPr>
          <a:lstStyle/>
          <a:p>
            <a:pPr rtl="0"/>
            <a:r>
              <a:rPr lang="fr-FR" sz="56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E8004A9A-89E8-9CAD-E058-9065C8FB417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1028416" y="4472425"/>
            <a:ext cx="2363996" cy="1357109"/>
          </a:xfrm>
        </p:spPr>
        <p:txBody>
          <a:bodyPr rtlCol="0"/>
          <a:lstStyle/>
          <a:p>
            <a:pPr rtl="0"/>
            <a:r>
              <a:rPr lang="fr-FR" sz="2000" dirty="0">
                <a:solidFill>
                  <a:schemeClr val="bg1"/>
                </a:solidFill>
              </a:rPr>
              <a:t>Le professeur principal rend la convention signée, il faut en garder une et en </a:t>
            </a:r>
            <a:r>
              <a:rPr lang="fr-FR" sz="2000" dirty="0">
                <a:solidFill>
                  <a:srgbClr val="FFFF00"/>
                </a:solidFill>
              </a:rPr>
              <a:t>ramener une à l’entreprise.</a:t>
            </a:r>
          </a:p>
        </p:txBody>
      </p:sp>
      <p:pic>
        <p:nvPicPr>
          <p:cNvPr id="38" name="Image 37" descr="Une image contenant texte, Police, Graphique, symbole&#10;&#10;Description générée automatiquement">
            <a:extLst>
              <a:ext uri="{FF2B5EF4-FFF2-40B4-BE49-F238E27FC236}">
                <a16:creationId xmlns:a16="http://schemas.microsoft.com/office/drawing/2014/main" id="{925D3773-3EFF-F60F-82D6-1F86BB3163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25" t="2661" r="4451" b="6349"/>
          <a:stretch/>
        </p:blipFill>
        <p:spPr>
          <a:xfrm rot="836854">
            <a:off x="583446" y="195728"/>
            <a:ext cx="3017780" cy="2980587"/>
          </a:xfrm>
          <a:prstGeom prst="rect">
            <a:avLst/>
          </a:prstGeom>
        </p:spPr>
      </p:pic>
      <p:sp>
        <p:nvSpPr>
          <p:cNvPr id="43" name="Flèche : droite 42">
            <a:extLst>
              <a:ext uri="{FF2B5EF4-FFF2-40B4-BE49-F238E27FC236}">
                <a16:creationId xmlns:a16="http://schemas.microsoft.com/office/drawing/2014/main" id="{D13BD11E-03A3-469E-0350-B7078731D764}"/>
              </a:ext>
            </a:extLst>
          </p:cNvPr>
          <p:cNvSpPr/>
          <p:nvPr/>
        </p:nvSpPr>
        <p:spPr>
          <a:xfrm>
            <a:off x="681879" y="6430990"/>
            <a:ext cx="1475873" cy="1021668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Suite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C6A8E7C-E765-3B20-6F04-EC75F23265AC}"/>
              </a:ext>
            </a:extLst>
          </p:cNvPr>
          <p:cNvSpPr/>
          <p:nvPr/>
        </p:nvSpPr>
        <p:spPr>
          <a:xfrm>
            <a:off x="11119853" y="145507"/>
            <a:ext cx="2318985" cy="8609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Image 19" descr="Une image contenant arbre, ciel, cercle, plein air&#10;&#10;Description générée automatiquement">
            <a:extLst>
              <a:ext uri="{FF2B5EF4-FFF2-40B4-BE49-F238E27FC236}">
                <a16:creationId xmlns:a16="http://schemas.microsoft.com/office/drawing/2014/main" id="{5B34FBC0-A66D-63C5-49A0-47C1793C1C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19853" y="103454"/>
            <a:ext cx="2336010" cy="96132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CBAB36E-A54C-A402-836F-021DF35EA2C0}"/>
              </a:ext>
            </a:extLst>
          </p:cNvPr>
          <p:cNvSpPr/>
          <p:nvPr/>
        </p:nvSpPr>
        <p:spPr>
          <a:xfrm rot="775796">
            <a:off x="1032482" y="1006632"/>
            <a:ext cx="2400588" cy="4087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796E761B-A72F-571A-CB5A-EBD6FA39832A}"/>
              </a:ext>
            </a:extLst>
          </p:cNvPr>
          <p:cNvSpPr txBox="1"/>
          <p:nvPr/>
        </p:nvSpPr>
        <p:spPr>
          <a:xfrm rot="827590">
            <a:off x="1713033" y="1473783"/>
            <a:ext cx="2483779" cy="175432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12700"/>
          </a:effectLst>
          <a:scene3d>
            <a:camera prst="perspectiveHeroicExtremeLeftFacing"/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bg1"/>
                </a:solidFill>
              </a:rPr>
              <a:t>Convention bien renseignée,</a:t>
            </a:r>
          </a:p>
          <a:p>
            <a:r>
              <a:rPr lang="fr-FR" dirty="0">
                <a:solidFill>
                  <a:schemeClr val="bg1"/>
                </a:solidFill>
              </a:rPr>
              <a:t>planning clair et complet,</a:t>
            </a:r>
          </a:p>
          <a:p>
            <a:r>
              <a:rPr lang="fr-FR" dirty="0">
                <a:solidFill>
                  <a:schemeClr val="bg1"/>
                </a:solidFill>
              </a:rPr>
              <a:t>30 heures maximum</a:t>
            </a:r>
          </a:p>
          <a:p>
            <a:endParaRPr lang="fr-FR" dirty="0"/>
          </a:p>
        </p:txBody>
      </p:sp>
      <p:pic>
        <p:nvPicPr>
          <p:cNvPr id="26" name="Graphique 25" descr="Commentaire important avec un remplissage uni">
            <a:extLst>
              <a:ext uri="{FF2B5EF4-FFF2-40B4-BE49-F238E27FC236}">
                <a16:creationId xmlns:a16="http://schemas.microsoft.com/office/drawing/2014/main" id="{A89DBC7C-073A-B052-F989-BD945C7E67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063071">
            <a:off x="3501598" y="792509"/>
            <a:ext cx="1144714" cy="114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22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4331097D-4BE3-A34F-B53F-FC92671D94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45749" y="106785"/>
            <a:ext cx="5691926" cy="1141571"/>
          </a:xfrm>
        </p:spPr>
        <p:txBody>
          <a:bodyPr rtlCol="0">
            <a:noAutofit/>
          </a:bodyPr>
          <a:lstStyle/>
          <a:p>
            <a:pPr rtl="0"/>
            <a:r>
              <a:rPr lang="fr-FR" sz="7200" dirty="0">
                <a:solidFill>
                  <a:srgbClr val="DF8C40"/>
                </a:solidFill>
              </a:rPr>
              <a:t>Pendant le stage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6D4F7F3-CCB4-7643-98C5-3D3A3F1D0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44042" y="361087"/>
            <a:ext cx="2512291" cy="2352929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B27387F-1DB2-9146-8575-81294AB675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44042" y="3123340"/>
            <a:ext cx="2512291" cy="2806179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F7FBB25-2394-6746-8C84-0974E20E08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931251" y="3503383"/>
            <a:ext cx="2512291" cy="242613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/>
          </a:p>
        </p:txBody>
      </p:sp>
      <p:sp>
        <p:nvSpPr>
          <p:cNvPr id="29" name="Rectangle 28">
            <a:extLst>
              <a:ext uri="{FF2B5EF4-FFF2-40B4-BE49-F238E27FC236}">
                <a16:creationId xmlns:a16="http://schemas.microsoft.com/office/drawing/2014/main" id="{1CFFDFA3-F851-C64C-A232-90CBCE4BC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692851" y="3523042"/>
            <a:ext cx="2512291" cy="3821273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C81EA9D-4C42-E94F-9424-699A803314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8452520" y="3123340"/>
            <a:ext cx="2512291" cy="3500261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9015074-FFD9-4C1F-B47B-6D6BB367AB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44041" y="361088"/>
            <a:ext cx="2363996" cy="1764460"/>
          </a:xfrm>
        </p:spPr>
        <p:txBody>
          <a:bodyPr rtlCol="0"/>
          <a:lstStyle/>
          <a:p>
            <a:pPr rtl="0"/>
            <a:r>
              <a:rPr lang="fr-FR" sz="2400" dirty="0">
                <a:solidFill>
                  <a:srgbClr val="FFFF00"/>
                </a:solidFill>
              </a:rPr>
              <a:t>Ponctualité et assiduité ! </a:t>
            </a:r>
            <a:r>
              <a:rPr lang="fr-FR" sz="2400" dirty="0"/>
              <a:t>Prévenir son tuteur en cas de retard ou d’absence</a:t>
            </a:r>
          </a:p>
          <a:p>
            <a:pPr rtl="0"/>
            <a:endParaRPr lang="fr-FR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1423BE7-5C36-43CD-92E9-FE32D5A2158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18189" y="3320155"/>
            <a:ext cx="2363996" cy="830997"/>
          </a:xfrm>
        </p:spPr>
        <p:txBody>
          <a:bodyPr rtlCol="0"/>
          <a:lstStyle/>
          <a:p>
            <a:r>
              <a:rPr lang="fr-FR" sz="2400" dirty="0">
                <a:solidFill>
                  <a:srgbClr val="FFFF00"/>
                </a:solidFill>
              </a:rPr>
              <a:t>Politesse !</a:t>
            </a:r>
          </a:p>
          <a:p>
            <a:r>
              <a:rPr lang="fr-FR" sz="2400" dirty="0"/>
              <a:t>Vouvoyer les salariés, utiliser s’il vous plait, merci, …</a:t>
            </a:r>
          </a:p>
          <a:p>
            <a:endParaRPr lang="fr-FR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CD97E742-8424-45EF-ACB6-7CD4ADD40D3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074956" y="3619179"/>
            <a:ext cx="2363996" cy="830997"/>
          </a:xfrm>
        </p:spPr>
        <p:txBody>
          <a:bodyPr rtlCol="0"/>
          <a:lstStyle/>
          <a:p>
            <a:r>
              <a:rPr lang="fr-FR" sz="2400" dirty="0"/>
              <a:t>Téléphone en mode </a:t>
            </a:r>
            <a:r>
              <a:rPr lang="fr-FR" sz="2400" dirty="0">
                <a:solidFill>
                  <a:srgbClr val="FFFF00"/>
                </a:solidFill>
              </a:rPr>
              <a:t>silencieux </a:t>
            </a:r>
            <a:r>
              <a:rPr lang="fr-FR" sz="2400" dirty="0"/>
              <a:t>et je ne l’utilise que si j’y suis autorisé.</a:t>
            </a:r>
          </a:p>
          <a:p>
            <a:endParaRPr lang="fr-FR" sz="2400" dirty="0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414645D3-A56B-48EB-9F3C-0931F5BBF6C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678142" y="3619462"/>
            <a:ext cx="2512291" cy="1141572"/>
          </a:xfrm>
        </p:spPr>
        <p:txBody>
          <a:bodyPr rtlCol="0"/>
          <a:lstStyle/>
          <a:p>
            <a:pPr rtl="0"/>
            <a:r>
              <a:rPr lang="fr-FR" sz="2400" dirty="0"/>
              <a:t>Porter les équipements de </a:t>
            </a:r>
            <a:r>
              <a:rPr lang="fr-FR" sz="2400" dirty="0">
                <a:solidFill>
                  <a:srgbClr val="FFFF00"/>
                </a:solidFill>
              </a:rPr>
              <a:t>sécurité</a:t>
            </a:r>
            <a:r>
              <a:rPr lang="fr-FR" sz="2400" dirty="0"/>
              <a:t> si on vous le demande, respecter les codes vestimentaires de l’entreprise.</a:t>
            </a:r>
          </a:p>
          <a:p>
            <a:pPr rtl="0"/>
            <a:endParaRPr lang="fr-FR" dirty="0"/>
          </a:p>
        </p:txBody>
      </p:sp>
      <p:sp>
        <p:nvSpPr>
          <p:cNvPr id="33" name="Espace réservé du texte 32">
            <a:extLst>
              <a:ext uri="{FF2B5EF4-FFF2-40B4-BE49-F238E27FC236}">
                <a16:creationId xmlns:a16="http://schemas.microsoft.com/office/drawing/2014/main" id="{0160EEB5-B890-4804-B20F-B5E4DF38A3C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500006" y="3242127"/>
            <a:ext cx="2363996" cy="1764460"/>
          </a:xfrm>
        </p:spPr>
        <p:txBody>
          <a:bodyPr rtlCol="0"/>
          <a:lstStyle/>
          <a:p>
            <a:pPr rtl="0"/>
            <a:r>
              <a:rPr lang="fr-FR" sz="2400" dirty="0"/>
              <a:t>Poser des </a:t>
            </a:r>
            <a:r>
              <a:rPr lang="fr-FR" sz="2400" dirty="0">
                <a:solidFill>
                  <a:srgbClr val="FFFF00"/>
                </a:solidFill>
              </a:rPr>
              <a:t>questions,</a:t>
            </a:r>
            <a:r>
              <a:rPr lang="fr-FR" sz="2400" dirty="0"/>
              <a:t> proposer son aide, chercher à apprendre des choses, à devenir autonome.</a:t>
            </a:r>
          </a:p>
          <a:p>
            <a:pPr rtl="0"/>
            <a:endParaRPr lang="fr-FR" sz="24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1216F02-CC91-3075-2734-7E58AF3124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175388" y="292679"/>
            <a:ext cx="2512291" cy="459811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/>
          </a:p>
        </p:txBody>
      </p:sp>
      <p:sp>
        <p:nvSpPr>
          <p:cNvPr id="46" name="Espace réservé du texte 32">
            <a:extLst>
              <a:ext uri="{FF2B5EF4-FFF2-40B4-BE49-F238E27FC236}">
                <a16:creationId xmlns:a16="http://schemas.microsoft.com/office/drawing/2014/main" id="{22332FF7-55D4-03B7-F8BE-221B96FF52C7}"/>
              </a:ext>
            </a:extLst>
          </p:cNvPr>
          <p:cNvSpPr txBox="1">
            <a:spLocks/>
          </p:cNvSpPr>
          <p:nvPr/>
        </p:nvSpPr>
        <p:spPr>
          <a:xfrm>
            <a:off x="11209562" y="469050"/>
            <a:ext cx="2363996" cy="17644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381722" rtl="0" eaLnBrk="1" latinLnBrk="0" hangingPunct="1">
              <a:lnSpc>
                <a:spcPct val="100000"/>
              </a:lnSpc>
              <a:spcBef>
                <a:spcPts val="1511"/>
              </a:spcBef>
              <a:buFont typeface="Arial" panose="020B0604020202020204" pitchFamily="34" charset="0"/>
              <a:buNone/>
              <a:defRPr sz="3297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690861" indent="0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None/>
              <a:defRPr sz="3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81722" indent="0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None/>
              <a:defRPr sz="3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72584" indent="0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None/>
              <a:defRPr sz="3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63445" indent="0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None/>
              <a:defRPr sz="3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99737" indent="-345431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Char char="•"/>
              <a:defRPr sz="2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90598" indent="-345431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Char char="•"/>
              <a:defRPr sz="2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81459" indent="-345431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Char char="•"/>
              <a:defRPr sz="2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72320" indent="-345431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Char char="•"/>
              <a:defRPr sz="2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>
                <a:solidFill>
                  <a:srgbClr val="FFFF00"/>
                </a:solidFill>
              </a:rPr>
              <a:t>Prendre des notes </a:t>
            </a:r>
            <a:r>
              <a:rPr lang="fr-FR" sz="2400" dirty="0"/>
              <a:t>tous les jours, demander les documents pour illustrer le rapport, demander l’autorisation pour prendre des photos</a:t>
            </a:r>
          </a:p>
          <a:p>
            <a:endParaRPr lang="fr-FR" sz="2400" dirty="0"/>
          </a:p>
        </p:txBody>
      </p:sp>
      <p:pic>
        <p:nvPicPr>
          <p:cNvPr id="3" name="Image 2" descr="Une image contenant arbre, ciel, cercle, plein air&#10;&#10;Description générée automatiquement">
            <a:extLst>
              <a:ext uri="{FF2B5EF4-FFF2-40B4-BE49-F238E27FC236}">
                <a16:creationId xmlns:a16="http://schemas.microsoft.com/office/drawing/2014/main" id="{201E9C2B-6821-5778-15CB-CAB18C34D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12190" y="6655411"/>
            <a:ext cx="2336010" cy="961321"/>
          </a:xfrm>
          <a:prstGeom prst="rect">
            <a:avLst/>
          </a:prstGeom>
        </p:spPr>
      </p:pic>
      <p:sp>
        <p:nvSpPr>
          <p:cNvPr id="2" name="Flèche : droite 1">
            <a:extLst>
              <a:ext uri="{FF2B5EF4-FFF2-40B4-BE49-F238E27FC236}">
                <a16:creationId xmlns:a16="http://schemas.microsoft.com/office/drawing/2014/main" id="{846F0C58-1745-F844-2BE0-C70AFD183866}"/>
              </a:ext>
            </a:extLst>
          </p:cNvPr>
          <p:cNvSpPr/>
          <p:nvPr/>
        </p:nvSpPr>
        <p:spPr>
          <a:xfrm>
            <a:off x="681879" y="6430990"/>
            <a:ext cx="1475873" cy="1021668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Suite</a:t>
            </a:r>
          </a:p>
        </p:txBody>
      </p:sp>
    </p:spTree>
    <p:extLst>
      <p:ext uri="{BB962C8B-B14F-4D97-AF65-F5344CB8AC3E}">
        <p14:creationId xmlns:p14="http://schemas.microsoft.com/office/powerpoint/2010/main" val="1501539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4331097D-4BE3-A34F-B53F-FC92671D94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62837" y="84461"/>
            <a:ext cx="5691926" cy="514082"/>
          </a:xfrm>
        </p:spPr>
        <p:txBody>
          <a:bodyPr rtlCol="0">
            <a:noAutofit/>
          </a:bodyPr>
          <a:lstStyle/>
          <a:p>
            <a:pPr rtl="0"/>
            <a:r>
              <a:rPr lang="fr-FR" sz="7200" dirty="0"/>
              <a:t>Après </a:t>
            </a:r>
          </a:p>
          <a:p>
            <a:pPr rtl="0"/>
            <a:r>
              <a:rPr lang="fr-FR" sz="7200" dirty="0"/>
              <a:t>le stage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6D4F7F3-CCB4-7643-98C5-3D3A3F1D0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9680" y="690466"/>
            <a:ext cx="2512291" cy="16817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B27387F-1DB2-9146-8575-81294AB675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733221" y="2793538"/>
            <a:ext cx="2512291" cy="466416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F7FBB25-2394-6746-8C84-0974E20E08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435229" y="3116936"/>
            <a:ext cx="2512291" cy="406207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9015074-FFD9-4C1F-B47B-6D6BB367AB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17975" y="935144"/>
            <a:ext cx="2363996" cy="1764460"/>
          </a:xfrm>
        </p:spPr>
        <p:txBody>
          <a:bodyPr rtlCol="0"/>
          <a:lstStyle/>
          <a:p>
            <a:pPr rtl="0"/>
            <a:r>
              <a:rPr lang="fr-FR" sz="2400" dirty="0">
                <a:solidFill>
                  <a:srgbClr val="FFFF00"/>
                </a:solidFill>
              </a:rPr>
              <a:t>Réaliser le rapport</a:t>
            </a:r>
            <a:endParaRPr lang="fr-FR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1423BE7-5C36-43CD-92E9-FE32D5A2158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881516" y="2893101"/>
            <a:ext cx="2363996" cy="830997"/>
          </a:xfrm>
        </p:spPr>
        <p:txBody>
          <a:bodyPr rtlCol="0"/>
          <a:lstStyle/>
          <a:p>
            <a:r>
              <a:rPr lang="fr-FR" sz="2400" dirty="0">
                <a:solidFill>
                  <a:srgbClr val="FFFF00"/>
                </a:solidFill>
              </a:rPr>
              <a:t>A rendre le</a:t>
            </a:r>
          </a:p>
          <a:p>
            <a:r>
              <a:rPr lang="fr-FR" sz="2400" dirty="0">
                <a:solidFill>
                  <a:srgbClr val="FFFF00"/>
                </a:solidFill>
              </a:rPr>
              <a:t>avant </a:t>
            </a:r>
          </a:p>
          <a:p>
            <a:r>
              <a:rPr lang="fr-FR" dirty="0">
                <a:solidFill>
                  <a:schemeClr val="bg1"/>
                </a:solidFill>
              </a:rPr>
              <a:t>Le </a:t>
            </a:r>
            <a:r>
              <a:rPr lang="fr-FR" dirty="0">
                <a:solidFill>
                  <a:srgbClr val="FFFF00"/>
                </a:solidFill>
              </a:rPr>
              <a:t>11/12</a:t>
            </a:r>
          </a:p>
          <a:p>
            <a:r>
              <a:rPr lang="fr-FR" dirty="0"/>
              <a:t>(3°1,2,3)</a:t>
            </a:r>
            <a:r>
              <a:rPr lang="fr-FR" dirty="0">
                <a:solidFill>
                  <a:schemeClr val="bg1"/>
                </a:solidFill>
              </a:rPr>
              <a:t> ou le </a:t>
            </a:r>
          </a:p>
          <a:p>
            <a:r>
              <a:rPr lang="fr-FR" dirty="0">
                <a:solidFill>
                  <a:srgbClr val="FFFF00"/>
                </a:solidFill>
              </a:rPr>
              <a:t>18/12</a:t>
            </a:r>
          </a:p>
          <a:p>
            <a:r>
              <a:rPr lang="fr-FR" dirty="0"/>
              <a:t>(3°4,6,7)</a:t>
            </a:r>
            <a:endParaRPr lang="fr-FR" dirty="0">
              <a:solidFill>
                <a:schemeClr val="bg1"/>
              </a:solidFill>
            </a:endParaRPr>
          </a:p>
          <a:p>
            <a:endParaRPr lang="fr-FR" dirty="0"/>
          </a:p>
          <a:p>
            <a:r>
              <a:rPr lang="fr-FR" dirty="0"/>
              <a:t> </a:t>
            </a: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CD97E742-8424-45EF-ACB6-7CD4ADD40D3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509376" y="3316258"/>
            <a:ext cx="2363996" cy="830997"/>
          </a:xfrm>
        </p:spPr>
        <p:txBody>
          <a:bodyPr rtlCol="0"/>
          <a:lstStyle/>
          <a:p>
            <a:r>
              <a:rPr lang="fr-FR" sz="2400" dirty="0"/>
              <a:t>Préparer l’oral</a:t>
            </a:r>
          </a:p>
          <a:p>
            <a:endParaRPr lang="fr-FR" sz="2400" dirty="0"/>
          </a:p>
          <a:p>
            <a:r>
              <a:rPr lang="fr-FR" sz="2400" dirty="0"/>
              <a:t>Oral </a:t>
            </a:r>
          </a:p>
          <a:p>
            <a:r>
              <a:rPr lang="fr-FR" sz="2400" dirty="0"/>
              <a:t>à partir du </a:t>
            </a:r>
          </a:p>
          <a:p>
            <a:r>
              <a:rPr lang="fr-FR" sz="2400" dirty="0"/>
              <a:t>19 Janvier</a:t>
            </a:r>
          </a:p>
        </p:txBody>
      </p:sp>
      <p:pic>
        <p:nvPicPr>
          <p:cNvPr id="2" name="Image 1" descr="Une image contenant arbre, ciel, cercle, plein air&#10;&#10;Description générée automatiquement">
            <a:extLst>
              <a:ext uri="{FF2B5EF4-FFF2-40B4-BE49-F238E27FC236}">
                <a16:creationId xmlns:a16="http://schemas.microsoft.com/office/drawing/2014/main" id="{EA72D8A8-851D-2214-DEF4-21AB73758C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12190" y="6655411"/>
            <a:ext cx="2336010" cy="961321"/>
          </a:xfrm>
          <a:prstGeom prst="rect">
            <a:avLst/>
          </a:prstGeom>
        </p:spPr>
      </p:pic>
      <p:sp>
        <p:nvSpPr>
          <p:cNvPr id="3" name="Flèche : droite 2">
            <a:extLst>
              <a:ext uri="{FF2B5EF4-FFF2-40B4-BE49-F238E27FC236}">
                <a16:creationId xmlns:a16="http://schemas.microsoft.com/office/drawing/2014/main" id="{594E2423-CC03-B2BF-8725-6CA8223689DF}"/>
              </a:ext>
            </a:extLst>
          </p:cNvPr>
          <p:cNvSpPr/>
          <p:nvPr/>
        </p:nvSpPr>
        <p:spPr>
          <a:xfrm>
            <a:off x="681879" y="6430990"/>
            <a:ext cx="1475873" cy="1021668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Suite</a:t>
            </a:r>
          </a:p>
        </p:txBody>
      </p:sp>
    </p:spTree>
    <p:extLst>
      <p:ext uri="{BB962C8B-B14F-4D97-AF65-F5344CB8AC3E}">
        <p14:creationId xmlns:p14="http://schemas.microsoft.com/office/powerpoint/2010/main" val="1829964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texte 20">
            <a:extLst>
              <a:ext uri="{FF2B5EF4-FFF2-40B4-BE49-F238E27FC236}">
                <a16:creationId xmlns:a16="http://schemas.microsoft.com/office/drawing/2014/main" id="{4331097D-4BE3-A34F-B53F-FC92671D94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32649" y="104047"/>
            <a:ext cx="5691926" cy="514082"/>
          </a:xfrm>
        </p:spPr>
        <p:txBody>
          <a:bodyPr rtlCol="0">
            <a:noAutofit/>
          </a:bodyPr>
          <a:lstStyle/>
          <a:p>
            <a:pPr rtl="0"/>
            <a:r>
              <a:rPr lang="fr-FR" sz="4000" dirty="0"/>
              <a:t>Les documents distribués et/ou disponibles dans pronote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6D4F7F3-CCB4-7643-98C5-3D3A3F1D0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269400" y="1197284"/>
            <a:ext cx="2512291" cy="208115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B27387F-1DB2-9146-8575-81294AB675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621162" y="5322716"/>
            <a:ext cx="2512291" cy="13326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F7FBB25-2394-6746-8C84-0974E20E08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349803" y="3278441"/>
            <a:ext cx="2512291" cy="133269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9015074-FFD9-4C1F-B47B-6D6BB367AB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9788" y="1355632"/>
            <a:ext cx="2363996" cy="1764460"/>
          </a:xfrm>
        </p:spPr>
        <p:txBody>
          <a:bodyPr rtlCol="0"/>
          <a:lstStyle/>
          <a:p>
            <a:pPr rtl="0"/>
            <a:r>
              <a:rPr lang="fr-FR" sz="2400" dirty="0">
                <a:solidFill>
                  <a:srgbClr val="FFFF00"/>
                </a:solidFill>
              </a:rPr>
              <a:t>Lettre de motivation</a:t>
            </a:r>
          </a:p>
          <a:p>
            <a:pPr rtl="0"/>
            <a:r>
              <a:rPr lang="fr-FR" sz="2400" dirty="0">
                <a:solidFill>
                  <a:srgbClr val="FFFF00"/>
                </a:solidFill>
              </a:rPr>
              <a:t>(exemple simplifié)</a:t>
            </a:r>
          </a:p>
          <a:p>
            <a:pPr rtl="0"/>
            <a:endParaRPr lang="fr-FR" sz="2400" dirty="0">
              <a:solidFill>
                <a:srgbClr val="FFFF00"/>
              </a:solidFill>
            </a:endParaRPr>
          </a:p>
          <a:p>
            <a:pPr rtl="0"/>
            <a:endParaRPr lang="fr-FR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A1423BE7-5C36-43CD-92E9-FE32D5A2158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695309" y="5519531"/>
            <a:ext cx="2363996" cy="830997"/>
          </a:xfrm>
        </p:spPr>
        <p:txBody>
          <a:bodyPr rtlCol="0"/>
          <a:lstStyle/>
          <a:p>
            <a:r>
              <a:rPr lang="fr-FR" sz="2400" dirty="0">
                <a:solidFill>
                  <a:srgbClr val="FFFF00"/>
                </a:solidFill>
              </a:rPr>
              <a:t>Fiche bilan de séquence</a:t>
            </a:r>
            <a:endParaRPr lang="fr-FR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CD97E742-8424-45EF-ACB6-7CD4ADD40D3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449350" y="3710387"/>
            <a:ext cx="2363996" cy="830997"/>
          </a:xfrm>
        </p:spPr>
        <p:txBody>
          <a:bodyPr rtlCol="0"/>
          <a:lstStyle/>
          <a:p>
            <a:r>
              <a:rPr lang="fr-FR" sz="2400" dirty="0"/>
              <a:t>Convention</a:t>
            </a:r>
            <a:endParaRPr lang="fr-FR" sz="2400" dirty="0">
              <a:hlinkClick r:id="rId3"/>
            </a:endParaRPr>
          </a:p>
          <a:p>
            <a:endParaRPr lang="fr-FR" sz="2400" dirty="0">
              <a:hlinkClick r:id="rId3"/>
            </a:endParaRPr>
          </a:p>
        </p:txBody>
      </p:sp>
      <p:sp>
        <p:nvSpPr>
          <p:cNvPr id="4" name="Rectangle 28">
            <a:extLst>
              <a:ext uri="{FF2B5EF4-FFF2-40B4-BE49-F238E27FC236}">
                <a16:creationId xmlns:a16="http://schemas.microsoft.com/office/drawing/2014/main" id="{9551C1BA-16AB-3508-1580-52BC550F8D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359990" y="3559992"/>
            <a:ext cx="2512291" cy="180649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C26AD9E-3A5F-1408-7662-F45433DD74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418925" y="4125886"/>
            <a:ext cx="2512291" cy="114157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/>
          </a:p>
        </p:txBody>
      </p:sp>
      <p:sp>
        <p:nvSpPr>
          <p:cNvPr id="7" name="Espace réservé du texte 17">
            <a:extLst>
              <a:ext uri="{FF2B5EF4-FFF2-40B4-BE49-F238E27FC236}">
                <a16:creationId xmlns:a16="http://schemas.microsoft.com/office/drawing/2014/main" id="{AF93EF64-9D48-78B9-01C7-78D08851E726}"/>
              </a:ext>
            </a:extLst>
          </p:cNvPr>
          <p:cNvSpPr txBox="1">
            <a:spLocks/>
          </p:cNvSpPr>
          <p:nvPr/>
        </p:nvSpPr>
        <p:spPr>
          <a:xfrm>
            <a:off x="6359990" y="3810779"/>
            <a:ext cx="2512291" cy="11415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381722" rtl="0" eaLnBrk="1" latinLnBrk="0" hangingPunct="1">
              <a:lnSpc>
                <a:spcPct val="100000"/>
              </a:lnSpc>
              <a:spcBef>
                <a:spcPts val="1511"/>
              </a:spcBef>
              <a:buFont typeface="Arial" panose="020B0604020202020204" pitchFamily="34" charset="0"/>
              <a:buNone/>
              <a:defRPr sz="3297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690861" indent="0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None/>
              <a:defRPr sz="3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81722" indent="0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None/>
              <a:defRPr sz="3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72584" indent="0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None/>
              <a:defRPr sz="3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63445" indent="0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None/>
              <a:defRPr sz="3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99737" indent="-345431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Char char="•"/>
              <a:defRPr sz="2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90598" indent="-345431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Char char="•"/>
              <a:defRPr sz="2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81459" indent="-345431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Char char="•"/>
              <a:defRPr sz="2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72320" indent="-345431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Char char="•"/>
              <a:defRPr sz="2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Guide pour la rédaction du rapport de séquence</a:t>
            </a:r>
          </a:p>
          <a:p>
            <a:endParaRPr lang="fr-FR" dirty="0"/>
          </a:p>
        </p:txBody>
      </p:sp>
      <p:sp>
        <p:nvSpPr>
          <p:cNvPr id="8" name="Espace réservé du texte 32">
            <a:extLst>
              <a:ext uri="{FF2B5EF4-FFF2-40B4-BE49-F238E27FC236}">
                <a16:creationId xmlns:a16="http://schemas.microsoft.com/office/drawing/2014/main" id="{9CF23A95-FB75-1AE6-367A-558903B1A72D}"/>
              </a:ext>
            </a:extLst>
          </p:cNvPr>
          <p:cNvSpPr txBox="1">
            <a:spLocks/>
          </p:cNvSpPr>
          <p:nvPr/>
        </p:nvSpPr>
        <p:spPr>
          <a:xfrm>
            <a:off x="9493072" y="4442532"/>
            <a:ext cx="2363996" cy="5082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381722" rtl="0" eaLnBrk="1" latinLnBrk="0" hangingPunct="1">
              <a:lnSpc>
                <a:spcPct val="100000"/>
              </a:lnSpc>
              <a:spcBef>
                <a:spcPts val="1511"/>
              </a:spcBef>
              <a:buFont typeface="Arial" panose="020B0604020202020204" pitchFamily="34" charset="0"/>
              <a:buNone/>
              <a:defRPr sz="3297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690861" indent="0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None/>
              <a:defRPr sz="3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81722" indent="0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None/>
              <a:defRPr sz="3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72584" indent="0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None/>
              <a:defRPr sz="3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63445" indent="0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None/>
              <a:defRPr sz="3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99737" indent="-345431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Char char="•"/>
              <a:defRPr sz="2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90598" indent="-345431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Char char="•"/>
              <a:defRPr sz="2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81459" indent="-345431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Char char="•"/>
              <a:defRPr sz="2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72320" indent="-345431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Char char="•"/>
              <a:defRPr sz="2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Mémento</a:t>
            </a:r>
          </a:p>
          <a:p>
            <a:endParaRPr lang="fr-FR" sz="2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102105C-9D68-CE26-CD01-030D8EBBD1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035909" y="618129"/>
            <a:ext cx="2512291" cy="211980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FR" sz="2473"/>
          </a:p>
        </p:txBody>
      </p:sp>
      <p:sp>
        <p:nvSpPr>
          <p:cNvPr id="11" name="Espace réservé du texte 32">
            <a:extLst>
              <a:ext uri="{FF2B5EF4-FFF2-40B4-BE49-F238E27FC236}">
                <a16:creationId xmlns:a16="http://schemas.microsoft.com/office/drawing/2014/main" id="{C6CD3D9D-3785-783D-F7B3-F52F11FED868}"/>
              </a:ext>
            </a:extLst>
          </p:cNvPr>
          <p:cNvSpPr txBox="1">
            <a:spLocks/>
          </p:cNvSpPr>
          <p:nvPr/>
        </p:nvSpPr>
        <p:spPr>
          <a:xfrm>
            <a:off x="11113816" y="799154"/>
            <a:ext cx="2363996" cy="17644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381722" rtl="0" eaLnBrk="1" latinLnBrk="0" hangingPunct="1">
              <a:lnSpc>
                <a:spcPct val="100000"/>
              </a:lnSpc>
              <a:spcBef>
                <a:spcPts val="1511"/>
              </a:spcBef>
              <a:buFont typeface="Arial" panose="020B0604020202020204" pitchFamily="34" charset="0"/>
              <a:buNone/>
              <a:defRPr sz="3297" b="1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690861" indent="0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None/>
              <a:defRPr sz="3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81722" indent="0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None/>
              <a:defRPr sz="3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72584" indent="0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None/>
              <a:defRPr sz="3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63445" indent="0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None/>
              <a:defRPr sz="329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99737" indent="-345431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Char char="•"/>
              <a:defRPr sz="2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90598" indent="-345431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Char char="•"/>
              <a:defRPr sz="2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81459" indent="-345431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Char char="•"/>
              <a:defRPr sz="2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72320" indent="-345431" algn="l" defTabSz="1381722" rtl="0" eaLnBrk="1" latinLnBrk="0" hangingPunct="1">
              <a:lnSpc>
                <a:spcPct val="90000"/>
              </a:lnSpc>
              <a:spcBef>
                <a:spcPts val="756"/>
              </a:spcBef>
              <a:buFont typeface="Arial" panose="020B0604020202020204" pitchFamily="34" charset="0"/>
              <a:buChar char="•"/>
              <a:defRPr sz="27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/>
              <a:t>Fiche évaluation (notation, compétences)</a:t>
            </a:r>
          </a:p>
          <a:p>
            <a:endParaRPr lang="fr-FR" sz="2400" dirty="0"/>
          </a:p>
        </p:txBody>
      </p:sp>
      <p:pic>
        <p:nvPicPr>
          <p:cNvPr id="2" name="Image 1" descr="Une image contenant arbre, ciel, cercle, plein air&#10;&#10;Description générée automatiquement">
            <a:extLst>
              <a:ext uri="{FF2B5EF4-FFF2-40B4-BE49-F238E27FC236}">
                <a16:creationId xmlns:a16="http://schemas.microsoft.com/office/drawing/2014/main" id="{64A771D3-F1B6-8BB1-992B-D33C290C0A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12190" y="6655411"/>
            <a:ext cx="2336010" cy="961321"/>
          </a:xfrm>
          <a:prstGeom prst="rect">
            <a:avLst/>
          </a:prstGeom>
        </p:spPr>
      </p:pic>
      <p:sp>
        <p:nvSpPr>
          <p:cNvPr id="17" name="ZoneTexte 16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3841F37-DC57-08B5-E7E0-93F5989E22A4}"/>
              </a:ext>
            </a:extLst>
          </p:cNvPr>
          <p:cNvSpPr txBox="1"/>
          <p:nvPr/>
        </p:nvSpPr>
        <p:spPr>
          <a:xfrm>
            <a:off x="5052170" y="6071371"/>
            <a:ext cx="3859677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DF8C40"/>
                </a:solidFill>
              </a:rPr>
              <a:t>Revoir le diaporama</a:t>
            </a:r>
          </a:p>
        </p:txBody>
      </p:sp>
    </p:spTree>
    <p:extLst>
      <p:ext uri="{BB962C8B-B14F-4D97-AF65-F5344CB8AC3E}">
        <p14:creationId xmlns:p14="http://schemas.microsoft.com/office/powerpoint/2010/main" val="327013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1_Secondaire">
  <a:themeElements>
    <a:clrScheme name="Custom 12">
      <a:dk1>
        <a:sysClr val="windowText" lastClr="000000"/>
      </a:dk1>
      <a:lt1>
        <a:sysClr val="window" lastClr="FFFFFF"/>
      </a:lt1>
      <a:dk2>
        <a:srgbClr val="445EA2"/>
      </a:dk2>
      <a:lt2>
        <a:srgbClr val="EBEBEB"/>
      </a:lt2>
      <a:accent1>
        <a:srgbClr val="4495A2"/>
      </a:accent1>
      <a:accent2>
        <a:srgbClr val="7CA655"/>
      </a:accent2>
      <a:accent3>
        <a:srgbClr val="DFB240"/>
      </a:accent3>
      <a:accent4>
        <a:srgbClr val="DF8C40"/>
      </a:accent4>
      <a:accent5>
        <a:srgbClr val="DF5D40"/>
      </a:accent5>
      <a:accent6>
        <a:srgbClr val="8760AD"/>
      </a:accent6>
      <a:hlink>
        <a:srgbClr val="DF5D40"/>
      </a:hlink>
      <a:folHlink>
        <a:srgbClr val="8760AD"/>
      </a:folHlink>
    </a:clrScheme>
    <a:fontScheme name="Custom 12">
      <a:majorFont>
        <a:latin typeface="Sagona Book"/>
        <a:ea typeface=""/>
        <a:cs typeface=""/>
      </a:majorFont>
      <a:minorFont>
        <a:latin typeface="Quire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6870004_TF00814105_Win32" id="{1239BBDD-8DC9-46CF-A9BB-13F119963A2A}" vid="{6C337839-FA69-4DB0-81F9-E77AF645704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525" row="7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901ECCB1-5CA9-4F89-9EFC-AE888E928E70}">
  <we:reference id="wa104178141" version="4.3.3.0" store="en-US" storeType="OMEX"/>
  <we:alternateReferences>
    <we:reference id="wa104178141" version="4.3.3.0" store="WA104178141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426e97fa315356fffbdcd9876fe988c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14b8f0def80e6d70ce3def20c90759a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22643B6-60A3-4DBA-94C1-888BFCBF52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A287C1A-5EC6-41D7-8D88-730DC6C6073D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15AC0B81-1152-46C9-BB3D-AB9E344CA7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Calendrier dédié à la semaine Esprit d’école</Template>
  <TotalTime>313</TotalTime>
  <Words>470</Words>
  <Application>Microsoft Office PowerPoint</Application>
  <PresentationFormat>Personnalisé</PresentationFormat>
  <Paragraphs>107</Paragraphs>
  <Slides>7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Courier New</vt:lpstr>
      <vt:lpstr>Quire Sans</vt:lpstr>
      <vt:lpstr>Sagona Book</vt:lpstr>
      <vt:lpstr>1_Secondaire</vt:lpstr>
      <vt:lpstr>La séquence d’observation en milieu professionnel</vt:lpstr>
      <vt:lpstr>« Cherche ton stage dès la rentrée !!! »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stage en en classe de 3ème</dc:title>
  <dc:creator>laurent pelegrina</dc:creator>
  <cp:lastModifiedBy>laurent pelegrina</cp:lastModifiedBy>
  <cp:revision>4</cp:revision>
  <dcterms:created xsi:type="dcterms:W3CDTF">2023-08-28T11:29:12Z</dcterms:created>
  <dcterms:modified xsi:type="dcterms:W3CDTF">2025-09-01T07:38:45Z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