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9"/>
  </p:notesMasterIdLst>
  <p:handoutMasterIdLst>
    <p:handoutMasterId r:id="rId20"/>
  </p:handoutMasterIdLst>
  <p:sldIdLst>
    <p:sldId id="377" r:id="rId5"/>
    <p:sldId id="329" r:id="rId6"/>
    <p:sldId id="361" r:id="rId7"/>
    <p:sldId id="386" r:id="rId8"/>
    <p:sldId id="362" r:id="rId9"/>
    <p:sldId id="384" r:id="rId10"/>
    <p:sldId id="385" r:id="rId11"/>
    <p:sldId id="331" r:id="rId12"/>
    <p:sldId id="341" r:id="rId13"/>
    <p:sldId id="352" r:id="rId14"/>
    <p:sldId id="354" r:id="rId15"/>
    <p:sldId id="387" r:id="rId16"/>
    <p:sldId id="257" r:id="rId17"/>
    <p:sldId id="378" r:id="rId18"/>
  </p:sldIdLst>
  <p:sldSz cx="12192000" cy="6858000"/>
  <p:notesSz cx="9388475" cy="7102475"/>
  <p:defaultTextStyle>
    <a:defPPr>
      <a:defRPr lang="fr-FR"/>
    </a:defPPr>
    <a:lvl1pPr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1pPr>
    <a:lvl2pPr marL="4572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2pPr>
    <a:lvl3pPr marL="9144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3pPr>
    <a:lvl4pPr marL="1371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4pPr>
    <a:lvl5pPr marL="18288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5pPr>
    <a:lvl6pPr marL="2286000" algn="l" defTabSz="914400" rtl="0" eaLnBrk="1" latinLnBrk="0" hangingPunct="1">
      <a:defRPr kern="1200">
        <a:solidFill>
          <a:schemeClr val="tx1"/>
        </a:solidFill>
        <a:latin typeface="Segoe UI" panose="020B0502040204020203" pitchFamily="34" charset="0"/>
        <a:ea typeface="+mn-ea"/>
        <a:cs typeface="+mn-cs"/>
      </a:defRPr>
    </a:lvl6pPr>
    <a:lvl7pPr marL="2743200" algn="l" defTabSz="914400" rtl="0" eaLnBrk="1" latinLnBrk="0" hangingPunct="1">
      <a:defRPr kern="1200">
        <a:solidFill>
          <a:schemeClr val="tx1"/>
        </a:solidFill>
        <a:latin typeface="Segoe UI" panose="020B0502040204020203" pitchFamily="34" charset="0"/>
        <a:ea typeface="+mn-ea"/>
        <a:cs typeface="+mn-cs"/>
      </a:defRPr>
    </a:lvl7pPr>
    <a:lvl8pPr marL="3200400" algn="l" defTabSz="914400" rtl="0" eaLnBrk="1" latinLnBrk="0" hangingPunct="1">
      <a:defRPr kern="1200">
        <a:solidFill>
          <a:schemeClr val="tx1"/>
        </a:solidFill>
        <a:latin typeface="Segoe UI" panose="020B0502040204020203" pitchFamily="34" charset="0"/>
        <a:ea typeface="+mn-ea"/>
        <a:cs typeface="+mn-cs"/>
      </a:defRPr>
    </a:lvl8pPr>
    <a:lvl9pPr marL="3657600" algn="l" defTabSz="914400" rtl="0" eaLnBrk="1" latinLnBrk="0" hangingPunct="1">
      <a:defRPr kern="1200">
        <a:solidFill>
          <a:schemeClr val="tx1"/>
        </a:solidFill>
        <a:latin typeface="Segoe UI" panose="020B0502040204020203"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5924"/>
    <a:srgbClr val="FFFFFF"/>
    <a:srgbClr val="F9CF93"/>
    <a:srgbClr val="1B866F"/>
    <a:srgbClr val="76B6A9"/>
    <a:srgbClr val="E6E6E6"/>
    <a:srgbClr val="B7472A"/>
    <a:srgbClr val="000000"/>
    <a:srgbClr val="75D1FF"/>
    <a:srgbClr val="1116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515473-65D7-4DBC-9F7F-CBB5AC0C1C01}" v="69" dt="2025-09-26T13:36:33.7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84972" autoAdjust="0"/>
  </p:normalViewPr>
  <p:slideViewPr>
    <p:cSldViewPr snapToGrid="0">
      <p:cViewPr varScale="1">
        <p:scale>
          <a:sx n="94" d="100"/>
          <a:sy n="94" d="100"/>
        </p:scale>
        <p:origin x="1146" y="342"/>
      </p:cViewPr>
      <p:guideLst>
        <p:guide orient="horz" pos="2160"/>
        <p:guide pos="3840"/>
      </p:guideLst>
    </p:cSldViewPr>
  </p:slideViewPr>
  <p:outlineViewPr>
    <p:cViewPr>
      <p:scale>
        <a:sx n="33" d="100"/>
        <a:sy n="33" d="100"/>
      </p:scale>
      <p:origin x="0" y="-1164"/>
    </p:cViewPr>
  </p:outlineViewPr>
  <p:notesTextViewPr>
    <p:cViewPr>
      <p:scale>
        <a:sx n="1" d="1"/>
        <a:sy n="1" d="1"/>
      </p:scale>
      <p:origin x="0" y="0"/>
    </p:cViewPr>
  </p:notesTextViewPr>
  <p:sorterViewPr>
    <p:cViewPr>
      <p:scale>
        <a:sx n="108" d="100"/>
        <a:sy n="108" d="100"/>
      </p:scale>
      <p:origin x="0" y="-870"/>
    </p:cViewPr>
  </p:sorterViewPr>
  <p:notesViewPr>
    <p:cSldViewPr snapToGrid="0">
      <p:cViewPr varScale="1">
        <p:scale>
          <a:sx n="128" d="100"/>
          <a:sy n="128" d="100"/>
        </p:scale>
        <p:origin x="195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t pelegrina" userId="a232cbc4f8578a3d" providerId="LiveId" clId="{DE73EB21-BFC6-4D78-9D01-EE5B5977C826}"/>
    <pc:docChg chg="undo custSel modSld">
      <pc:chgData name="laurent pelegrina" userId="a232cbc4f8578a3d" providerId="LiveId" clId="{DE73EB21-BFC6-4D78-9D01-EE5B5977C826}" dt="2025-09-28T14:12:47.526" v="260" actId="20577"/>
      <pc:docMkLst>
        <pc:docMk/>
      </pc:docMkLst>
      <pc:sldChg chg="modSp mod">
        <pc:chgData name="laurent pelegrina" userId="a232cbc4f8578a3d" providerId="LiveId" clId="{DE73EB21-BFC6-4D78-9D01-EE5B5977C826}" dt="2025-09-28T14:12:47.526" v="260" actId="20577"/>
        <pc:sldMkLst>
          <pc:docMk/>
          <pc:sldMk cId="1860253300" sldId="257"/>
        </pc:sldMkLst>
        <pc:spChg chg="mod">
          <ac:chgData name="laurent pelegrina" userId="a232cbc4f8578a3d" providerId="LiveId" clId="{DE73EB21-BFC6-4D78-9D01-EE5B5977C826}" dt="2025-09-04T16:12:50.240" v="71" actId="20577"/>
          <ac:spMkLst>
            <pc:docMk/>
            <pc:sldMk cId="1860253300" sldId="257"/>
            <ac:spMk id="5" creationId="{68F2F9DF-9914-CBB0-5969-C335ACC578E7}"/>
          </ac:spMkLst>
        </pc:spChg>
        <pc:spChg chg="mod">
          <ac:chgData name="laurent pelegrina" userId="a232cbc4f8578a3d" providerId="LiveId" clId="{DE73EB21-BFC6-4D78-9D01-EE5B5977C826}" dt="2025-09-28T14:11:37.619" v="244" actId="20577"/>
          <ac:spMkLst>
            <pc:docMk/>
            <pc:sldMk cId="1860253300" sldId="257"/>
            <ac:spMk id="6" creationId="{BCD4784F-41FE-47AC-B617-00EA570D30E9}"/>
          </ac:spMkLst>
        </pc:spChg>
        <pc:spChg chg="mod">
          <ac:chgData name="laurent pelegrina" userId="a232cbc4f8578a3d" providerId="LiveId" clId="{DE73EB21-BFC6-4D78-9D01-EE5B5977C826}" dt="2025-09-04T16:13:03.653" v="75" actId="20577"/>
          <ac:spMkLst>
            <pc:docMk/>
            <pc:sldMk cId="1860253300" sldId="257"/>
            <ac:spMk id="8" creationId="{80A9E837-1CF3-4923-8E30-94AB8B4C216B}"/>
          </ac:spMkLst>
        </pc:spChg>
        <pc:spChg chg="mod">
          <ac:chgData name="laurent pelegrina" userId="a232cbc4f8578a3d" providerId="LiveId" clId="{DE73EB21-BFC6-4D78-9D01-EE5B5977C826}" dt="2025-09-04T16:13:15.632" v="76" actId="20577"/>
          <ac:spMkLst>
            <pc:docMk/>
            <pc:sldMk cId="1860253300" sldId="257"/>
            <ac:spMk id="9" creationId="{106E260A-6B73-4483-8F8B-5B22E648BFDF}"/>
          </ac:spMkLst>
        </pc:spChg>
        <pc:spChg chg="mod">
          <ac:chgData name="laurent pelegrina" userId="a232cbc4f8578a3d" providerId="LiveId" clId="{DE73EB21-BFC6-4D78-9D01-EE5B5977C826}" dt="2025-09-04T16:14:17.921" v="96" actId="27636"/>
          <ac:spMkLst>
            <pc:docMk/>
            <pc:sldMk cId="1860253300" sldId="257"/>
            <ac:spMk id="12" creationId="{0950DBC3-6438-47ED-BA7E-BBD7E08290D1}"/>
          </ac:spMkLst>
        </pc:spChg>
        <pc:spChg chg="mod">
          <ac:chgData name="laurent pelegrina" userId="a232cbc4f8578a3d" providerId="LiveId" clId="{DE73EB21-BFC6-4D78-9D01-EE5B5977C826}" dt="2025-09-28T14:12:30.961" v="258" actId="207"/>
          <ac:spMkLst>
            <pc:docMk/>
            <pc:sldMk cId="1860253300" sldId="257"/>
            <ac:spMk id="15" creationId="{CC42855E-01A8-0FE1-AEB4-82C9DDB61362}"/>
          </ac:spMkLst>
        </pc:spChg>
        <pc:spChg chg="mod">
          <ac:chgData name="laurent pelegrina" userId="a232cbc4f8578a3d" providerId="LiveId" clId="{DE73EB21-BFC6-4D78-9D01-EE5B5977C826}" dt="2025-09-04T16:14:57.952" v="100" actId="20577"/>
          <ac:spMkLst>
            <pc:docMk/>
            <pc:sldMk cId="1860253300" sldId="257"/>
            <ac:spMk id="16" creationId="{5E0624EF-8210-444B-9BC7-2C144038C2FB}"/>
          </ac:spMkLst>
        </pc:spChg>
        <pc:spChg chg="mod">
          <ac:chgData name="laurent pelegrina" userId="a232cbc4f8578a3d" providerId="LiveId" clId="{DE73EB21-BFC6-4D78-9D01-EE5B5977C826}" dt="2025-09-04T16:15:07.050" v="101" actId="20577"/>
          <ac:spMkLst>
            <pc:docMk/>
            <pc:sldMk cId="1860253300" sldId="257"/>
            <ac:spMk id="17" creationId="{FACEF7EF-E8CB-4008-A749-3586789460E1}"/>
          </ac:spMkLst>
        </pc:spChg>
        <pc:spChg chg="mod">
          <ac:chgData name="laurent pelegrina" userId="a232cbc4f8578a3d" providerId="LiveId" clId="{DE73EB21-BFC6-4D78-9D01-EE5B5977C826}" dt="2025-09-04T16:13:24.981" v="78" actId="20577"/>
          <ac:spMkLst>
            <pc:docMk/>
            <pc:sldMk cId="1860253300" sldId="257"/>
            <ac:spMk id="32" creationId="{F969DD3D-B641-49CB-FE3C-5E4E9FBBD628}"/>
          </ac:spMkLst>
        </pc:spChg>
        <pc:spChg chg="mod">
          <ac:chgData name="laurent pelegrina" userId="a232cbc4f8578a3d" providerId="LiveId" clId="{DE73EB21-BFC6-4D78-9D01-EE5B5977C826}" dt="2025-09-04T16:13:34.721" v="79" actId="20577"/>
          <ac:spMkLst>
            <pc:docMk/>
            <pc:sldMk cId="1860253300" sldId="257"/>
            <ac:spMk id="45" creationId="{BDA7E512-FDEF-2446-5A62-476529F33B22}"/>
          </ac:spMkLst>
        </pc:spChg>
        <pc:spChg chg="mod">
          <ac:chgData name="laurent pelegrina" userId="a232cbc4f8578a3d" providerId="LiveId" clId="{DE73EB21-BFC6-4D78-9D01-EE5B5977C826}" dt="2025-09-26T13:39:51.902" v="240" actId="20577"/>
          <ac:spMkLst>
            <pc:docMk/>
            <pc:sldMk cId="1860253300" sldId="257"/>
            <ac:spMk id="46" creationId="{A15ADFC7-484C-4FB9-A3C1-CDAA545F73FC}"/>
          </ac:spMkLst>
        </pc:spChg>
        <pc:spChg chg="mod">
          <ac:chgData name="laurent pelegrina" userId="a232cbc4f8578a3d" providerId="LiveId" clId="{DE73EB21-BFC6-4D78-9D01-EE5B5977C826}" dt="2025-09-04T16:13:55.687" v="86" actId="20577"/>
          <ac:spMkLst>
            <pc:docMk/>
            <pc:sldMk cId="1860253300" sldId="257"/>
            <ac:spMk id="64" creationId="{E5F8142C-C2C7-92F4-B1BE-BB1428F9AB28}"/>
          </ac:spMkLst>
        </pc:spChg>
        <pc:spChg chg="mod">
          <ac:chgData name="laurent pelegrina" userId="a232cbc4f8578a3d" providerId="LiveId" clId="{DE73EB21-BFC6-4D78-9D01-EE5B5977C826}" dt="2025-09-28T14:12:47.526" v="260" actId="20577"/>
          <ac:spMkLst>
            <pc:docMk/>
            <pc:sldMk cId="1860253300" sldId="257"/>
            <ac:spMk id="72" creationId="{D3E089A3-78AD-FDD9-B072-1B6C92D7E449}"/>
          </ac:spMkLst>
        </pc:spChg>
      </pc:sldChg>
      <pc:sldChg chg="modSp mod">
        <pc:chgData name="laurent pelegrina" userId="a232cbc4f8578a3d" providerId="LiveId" clId="{DE73EB21-BFC6-4D78-9D01-EE5B5977C826}" dt="2025-09-04T16:16:00.940" v="105" actId="5793"/>
        <pc:sldMkLst>
          <pc:docMk/>
          <pc:sldMk cId="0" sldId="331"/>
        </pc:sldMkLst>
        <pc:spChg chg="mod">
          <ac:chgData name="laurent pelegrina" userId="a232cbc4f8578a3d" providerId="LiveId" clId="{DE73EB21-BFC6-4D78-9D01-EE5B5977C826}" dt="2025-09-04T16:16:00.940" v="105" actId="5793"/>
          <ac:spMkLst>
            <pc:docMk/>
            <pc:sldMk cId="0" sldId="331"/>
            <ac:spMk id="42" creationId="{1D827F05-F5A1-4406-84C3-D5419D3C14AF}"/>
          </ac:spMkLst>
        </pc:spChg>
      </pc:sldChg>
      <pc:sldChg chg="addSp delSp modSp mod">
        <pc:chgData name="laurent pelegrina" userId="a232cbc4f8578a3d" providerId="LiveId" clId="{DE73EB21-BFC6-4D78-9D01-EE5B5977C826}" dt="2025-09-26T13:36:23.854" v="196" actId="20577"/>
        <pc:sldMkLst>
          <pc:docMk/>
          <pc:sldMk cId="0" sldId="362"/>
        </pc:sldMkLst>
        <pc:spChg chg="mod">
          <ac:chgData name="laurent pelegrina" userId="a232cbc4f8578a3d" providerId="LiveId" clId="{DE73EB21-BFC6-4D78-9D01-EE5B5977C826}" dt="2025-09-26T13:36:23.854" v="196" actId="20577"/>
          <ac:spMkLst>
            <pc:docMk/>
            <pc:sldMk cId="0" sldId="362"/>
            <ac:spMk id="7" creationId="{1351941F-EAFA-D2C9-C058-4D9A4FE8EB82}"/>
          </ac:spMkLst>
        </pc:spChg>
        <pc:spChg chg="add mod">
          <ac:chgData name="laurent pelegrina" userId="a232cbc4f8578a3d" providerId="LiveId" clId="{DE73EB21-BFC6-4D78-9D01-EE5B5977C826}" dt="2025-09-04T15:59:42.749" v="53" actId="1076"/>
          <ac:spMkLst>
            <pc:docMk/>
            <pc:sldMk cId="0" sldId="362"/>
            <ac:spMk id="10" creationId="{D47587CB-B61B-6AF1-9636-5759771A8250}"/>
          </ac:spMkLst>
        </pc:spChg>
        <pc:spChg chg="add mod">
          <ac:chgData name="laurent pelegrina" userId="a232cbc4f8578a3d" providerId="LiveId" clId="{DE73EB21-BFC6-4D78-9D01-EE5B5977C826}" dt="2025-09-04T15:59:42.749" v="53" actId="1076"/>
          <ac:spMkLst>
            <pc:docMk/>
            <pc:sldMk cId="0" sldId="362"/>
            <ac:spMk id="13" creationId="{38DC08C6-6FDC-EBB4-91B1-0157CFACDA86}"/>
          </ac:spMkLst>
        </pc:spChg>
        <pc:spChg chg="mod">
          <ac:chgData name="laurent pelegrina" userId="a232cbc4f8578a3d" providerId="LiveId" clId="{DE73EB21-BFC6-4D78-9D01-EE5B5977C826}" dt="2025-09-11T08:02:50.955" v="116" actId="6549"/>
          <ac:spMkLst>
            <pc:docMk/>
            <pc:sldMk cId="0" sldId="362"/>
            <ac:spMk id="33796" creationId="{99DBA071-3099-4A26-8F31-8FE11C78347C}"/>
          </ac:spMkLst>
        </pc:spChg>
      </pc:sldChg>
      <pc:sldChg chg="modSp mod">
        <pc:chgData name="laurent pelegrina" userId="a232cbc4f8578a3d" providerId="LiveId" clId="{DE73EB21-BFC6-4D78-9D01-EE5B5977C826}" dt="2025-09-26T13:38:09.038" v="218" actId="1076"/>
        <pc:sldMkLst>
          <pc:docMk/>
          <pc:sldMk cId="0" sldId="384"/>
        </pc:sldMkLst>
        <pc:spChg chg="mod">
          <ac:chgData name="laurent pelegrina" userId="a232cbc4f8578a3d" providerId="LiveId" clId="{DE73EB21-BFC6-4D78-9D01-EE5B5977C826}" dt="2025-09-26T13:38:09.038" v="218" actId="1076"/>
          <ac:spMkLst>
            <pc:docMk/>
            <pc:sldMk cId="0" sldId="384"/>
            <ac:spMk id="12" creationId="{7DCCB7D5-43E8-44AB-944C-8598E794ED48}"/>
          </ac:spMkLst>
        </pc:spChg>
        <pc:spChg chg="mod">
          <ac:chgData name="laurent pelegrina" userId="a232cbc4f8578a3d" providerId="LiveId" clId="{DE73EB21-BFC6-4D78-9D01-EE5B5977C826}" dt="2025-09-11T08:05:15.805" v="139" actId="6549"/>
          <ac:spMkLst>
            <pc:docMk/>
            <pc:sldMk cId="0" sldId="384"/>
            <ac:spMk id="37891" creationId="{1949AB23-E0F6-4B23-83E6-76B22A7CEC6D}"/>
          </ac:spMkLst>
        </pc:spChg>
      </pc:sldChg>
      <pc:sldChg chg="modSp mod">
        <pc:chgData name="laurent pelegrina" userId="a232cbc4f8578a3d" providerId="LiveId" clId="{DE73EB21-BFC6-4D78-9D01-EE5B5977C826}" dt="2025-09-26T13:39:06.488" v="227" actId="1076"/>
        <pc:sldMkLst>
          <pc:docMk/>
          <pc:sldMk cId="0" sldId="385"/>
        </pc:sldMkLst>
        <pc:spChg chg="mod">
          <ac:chgData name="laurent pelegrina" userId="a232cbc4f8578a3d" providerId="LiveId" clId="{DE73EB21-BFC6-4D78-9D01-EE5B5977C826}" dt="2025-09-26T13:39:06.488" v="227" actId="1076"/>
          <ac:spMkLst>
            <pc:docMk/>
            <pc:sldMk cId="0" sldId="385"/>
            <ac:spMk id="12" creationId="{F62F2CEA-B036-423A-8D93-373C811DD43B}"/>
          </ac:spMkLst>
        </pc:spChg>
        <pc:spChg chg="mod">
          <ac:chgData name="laurent pelegrina" userId="a232cbc4f8578a3d" providerId="LiveId" clId="{DE73EB21-BFC6-4D78-9D01-EE5B5977C826}" dt="2025-09-11T08:06:15.106" v="154" actId="1076"/>
          <ac:spMkLst>
            <pc:docMk/>
            <pc:sldMk cId="0" sldId="385"/>
            <ac:spMk id="39939" creationId="{94ACBE3B-0B7E-44B2-BF6A-4D5F02186A2E}"/>
          </ac:spMkLst>
        </pc:spChg>
      </pc:sldChg>
      <pc:sldChg chg="modSp mod">
        <pc:chgData name="laurent pelegrina" userId="a232cbc4f8578a3d" providerId="LiveId" clId="{DE73EB21-BFC6-4D78-9D01-EE5B5977C826}" dt="2025-09-17T16:17:02.170" v="195" actId="20577"/>
        <pc:sldMkLst>
          <pc:docMk/>
          <pc:sldMk cId="3771335155" sldId="386"/>
        </pc:sldMkLst>
        <pc:spChg chg="mod">
          <ac:chgData name="laurent pelegrina" userId="a232cbc4f8578a3d" providerId="LiveId" clId="{DE73EB21-BFC6-4D78-9D01-EE5B5977C826}" dt="2025-09-17T16:17:02.170" v="195" actId="20577"/>
          <ac:spMkLst>
            <pc:docMk/>
            <pc:sldMk cId="3771335155" sldId="386"/>
            <ac:spMk id="8" creationId="{810BF832-5A5D-0AE5-4C46-C9849A2A7F45}"/>
          </ac:spMkLst>
        </pc:spChg>
        <pc:spChg chg="mod">
          <ac:chgData name="laurent pelegrina" userId="a232cbc4f8578a3d" providerId="LiveId" clId="{DE73EB21-BFC6-4D78-9D01-EE5B5977C826}" dt="2025-09-04T15:56:45.721" v="18" actId="123"/>
          <ac:spMkLst>
            <pc:docMk/>
            <pc:sldMk cId="3771335155" sldId="386"/>
            <ac:spMk id="17" creationId="{773D85BB-5150-AFC8-5559-5DE029DA1ECA}"/>
          </ac:spMkLst>
        </pc:spChg>
        <pc:spChg chg="mod">
          <ac:chgData name="laurent pelegrina" userId="a232cbc4f8578a3d" providerId="LiveId" clId="{DE73EB21-BFC6-4D78-9D01-EE5B5977C826}" dt="2025-09-04T15:56:29.937" v="16" actId="123"/>
          <ac:spMkLst>
            <pc:docMk/>
            <pc:sldMk cId="3771335155" sldId="386"/>
            <ac:spMk id="18" creationId="{8BE78C8F-4DFE-43DB-8C92-F72D32F89D1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998E65E-2749-40B3-841D-718C43E5DB46}"/>
              </a:ext>
            </a:extLst>
          </p:cNvPr>
          <p:cNvSpPr>
            <a:spLocks noGrp="1"/>
          </p:cNvSpPr>
          <p:nvPr>
            <p:ph type="hdr" sz="quarter"/>
          </p:nvPr>
        </p:nvSpPr>
        <p:spPr>
          <a:xfrm>
            <a:off x="0" y="0"/>
            <a:ext cx="4068763" cy="355600"/>
          </a:xfrm>
          <a:prstGeom prst="rect">
            <a:avLst/>
          </a:prstGeom>
        </p:spPr>
        <p:txBody>
          <a:bodyPr vert="horz" lIns="94229" tIns="47114" rIns="94229" bIns="47114" rtlCol="0"/>
          <a:lstStyle>
            <a:lvl1pPr algn="l" eaLnBrk="1" fontAlgn="auto" hangingPunct="1">
              <a:spcBef>
                <a:spcPts val="0"/>
              </a:spcBef>
              <a:spcAft>
                <a:spcPts val="0"/>
              </a:spcAft>
              <a:defRPr sz="1200">
                <a:latin typeface="+mn-lt"/>
              </a:defRPr>
            </a:lvl1pPr>
          </a:lstStyle>
          <a:p>
            <a:pPr>
              <a:defRPr/>
            </a:pPr>
            <a:endParaRPr lang="fr-FR"/>
          </a:p>
        </p:txBody>
      </p:sp>
      <p:sp>
        <p:nvSpPr>
          <p:cNvPr id="3" name="Espace réservé à la date 2">
            <a:extLst>
              <a:ext uri="{FF2B5EF4-FFF2-40B4-BE49-F238E27FC236}">
                <a16:creationId xmlns:a16="http://schemas.microsoft.com/office/drawing/2014/main" id="{85979B78-8C38-49C5-9F39-6B655C487E15}"/>
              </a:ext>
            </a:extLst>
          </p:cNvPr>
          <p:cNvSpPr>
            <a:spLocks noGrp="1"/>
          </p:cNvSpPr>
          <p:nvPr>
            <p:ph type="dt" sz="quarter" idx="1"/>
          </p:nvPr>
        </p:nvSpPr>
        <p:spPr>
          <a:xfrm>
            <a:off x="5318125" y="0"/>
            <a:ext cx="4068763" cy="355600"/>
          </a:xfrm>
          <a:prstGeom prst="rect">
            <a:avLst/>
          </a:prstGeom>
        </p:spPr>
        <p:txBody>
          <a:bodyPr vert="horz" lIns="94229" tIns="47114" rIns="94229" bIns="47114" rtlCol="0"/>
          <a:lstStyle>
            <a:lvl1pPr algn="r" eaLnBrk="1" fontAlgn="auto" hangingPunct="1">
              <a:spcBef>
                <a:spcPts val="0"/>
              </a:spcBef>
              <a:spcAft>
                <a:spcPts val="0"/>
              </a:spcAft>
              <a:defRPr sz="1200">
                <a:latin typeface="+mn-lt"/>
              </a:defRPr>
            </a:lvl1pPr>
          </a:lstStyle>
          <a:p>
            <a:pPr>
              <a:defRPr/>
            </a:pPr>
            <a:fld id="{CF0A5682-2181-4422-BE32-3AFEB041AACE}" type="datetime1">
              <a:rPr lang="fr-FR"/>
              <a:pPr>
                <a:defRPr/>
              </a:pPr>
              <a:t>28/09/2025</a:t>
            </a:fld>
            <a:endParaRPr lang="fr-FR" dirty="0"/>
          </a:p>
        </p:txBody>
      </p:sp>
      <p:sp>
        <p:nvSpPr>
          <p:cNvPr id="4" name="Espace réservé au pied de page 3">
            <a:extLst>
              <a:ext uri="{FF2B5EF4-FFF2-40B4-BE49-F238E27FC236}">
                <a16:creationId xmlns:a16="http://schemas.microsoft.com/office/drawing/2014/main" id="{D989C46B-7CA0-4F40-A35B-770EFE53E826}"/>
              </a:ext>
            </a:extLst>
          </p:cNvPr>
          <p:cNvSpPr>
            <a:spLocks noGrp="1"/>
          </p:cNvSpPr>
          <p:nvPr>
            <p:ph type="ftr" sz="quarter" idx="2"/>
          </p:nvPr>
        </p:nvSpPr>
        <p:spPr>
          <a:xfrm>
            <a:off x="0" y="6746875"/>
            <a:ext cx="4068763" cy="355600"/>
          </a:xfrm>
          <a:prstGeom prst="rect">
            <a:avLst/>
          </a:prstGeom>
        </p:spPr>
        <p:txBody>
          <a:bodyPr vert="horz" lIns="94229" tIns="47114" rIns="94229" bIns="47114" rtlCol="0" anchor="b"/>
          <a:lstStyle>
            <a:lvl1pPr algn="l" eaLnBrk="1" fontAlgn="auto" hangingPunct="1">
              <a:spcBef>
                <a:spcPts val="0"/>
              </a:spcBef>
              <a:spcAft>
                <a:spcPts val="0"/>
              </a:spcAft>
              <a:defRPr sz="1200">
                <a:latin typeface="+mn-lt"/>
              </a:defRPr>
            </a:lvl1pPr>
          </a:lstStyle>
          <a:p>
            <a:pPr>
              <a:defRPr/>
            </a:pPr>
            <a:endParaRPr lang="fr-FR"/>
          </a:p>
        </p:txBody>
      </p:sp>
      <p:sp>
        <p:nvSpPr>
          <p:cNvPr id="5" name="Espace réservé du numéro de diapositive 4">
            <a:extLst>
              <a:ext uri="{FF2B5EF4-FFF2-40B4-BE49-F238E27FC236}">
                <a16:creationId xmlns:a16="http://schemas.microsoft.com/office/drawing/2014/main" id="{DB6820D8-D640-4620-8158-2FC6D916AD2D}"/>
              </a:ext>
            </a:extLst>
          </p:cNvPr>
          <p:cNvSpPr>
            <a:spLocks noGrp="1"/>
          </p:cNvSpPr>
          <p:nvPr>
            <p:ph type="sldNum" sz="quarter" idx="3"/>
          </p:nvPr>
        </p:nvSpPr>
        <p:spPr>
          <a:xfrm>
            <a:off x="5318125" y="6746875"/>
            <a:ext cx="4068763" cy="355600"/>
          </a:xfrm>
          <a:prstGeom prst="rect">
            <a:avLst/>
          </a:prstGeom>
        </p:spPr>
        <p:txBody>
          <a:bodyPr vert="horz" lIns="94229" tIns="47114" rIns="94229" bIns="47114" rtlCol="0" anchor="b"/>
          <a:lstStyle>
            <a:lvl1pPr algn="r" eaLnBrk="1" fontAlgn="auto" hangingPunct="1">
              <a:spcBef>
                <a:spcPts val="0"/>
              </a:spcBef>
              <a:spcAft>
                <a:spcPts val="0"/>
              </a:spcAft>
              <a:defRPr sz="1200">
                <a:latin typeface="+mn-lt"/>
              </a:defRPr>
            </a:lvl1pPr>
          </a:lstStyle>
          <a:p>
            <a:pPr>
              <a:defRPr/>
            </a:pPr>
            <a:fld id="{66CE35C3-5330-4DBC-9CA3-3C2ACD4D8D55}" type="slidenum">
              <a:rPr lang="fr-FR"/>
              <a:pPr>
                <a:defRPr/>
              </a:pPr>
              <a:t>‹N°›</a:t>
            </a:fld>
            <a:endParaRPr 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78C0971-924F-4D07-8305-F03AA6EE2ADF}"/>
              </a:ext>
            </a:extLst>
          </p:cNvPr>
          <p:cNvSpPr>
            <a:spLocks noGrp="1"/>
          </p:cNvSpPr>
          <p:nvPr>
            <p:ph type="hdr" sz="quarter"/>
          </p:nvPr>
        </p:nvSpPr>
        <p:spPr>
          <a:xfrm>
            <a:off x="0" y="0"/>
            <a:ext cx="4068763" cy="355600"/>
          </a:xfrm>
          <a:prstGeom prst="rect">
            <a:avLst/>
          </a:prstGeom>
        </p:spPr>
        <p:txBody>
          <a:bodyPr vert="horz" lIns="94229" tIns="47114" rIns="94229" bIns="47114" rtlCol="0"/>
          <a:lstStyle>
            <a:lvl1pPr algn="l" eaLnBrk="1" fontAlgn="auto" hangingPunct="1">
              <a:spcBef>
                <a:spcPts val="0"/>
              </a:spcBef>
              <a:spcAft>
                <a:spcPts val="0"/>
              </a:spcAft>
              <a:defRPr sz="1200">
                <a:latin typeface="+mn-lt"/>
              </a:defRPr>
            </a:lvl1pPr>
          </a:lstStyle>
          <a:p>
            <a:pPr>
              <a:defRPr/>
            </a:pPr>
            <a:endParaRPr lang="fr-FR"/>
          </a:p>
        </p:txBody>
      </p:sp>
      <p:sp>
        <p:nvSpPr>
          <p:cNvPr id="3" name="Espace réservé à la date 2">
            <a:extLst>
              <a:ext uri="{FF2B5EF4-FFF2-40B4-BE49-F238E27FC236}">
                <a16:creationId xmlns:a16="http://schemas.microsoft.com/office/drawing/2014/main" id="{7C3FD0BC-FF18-49F6-AB0A-4C382FE57D7A}"/>
              </a:ext>
            </a:extLst>
          </p:cNvPr>
          <p:cNvSpPr>
            <a:spLocks noGrp="1"/>
          </p:cNvSpPr>
          <p:nvPr>
            <p:ph type="dt" idx="1"/>
          </p:nvPr>
        </p:nvSpPr>
        <p:spPr>
          <a:xfrm>
            <a:off x="5318125" y="0"/>
            <a:ext cx="4068763" cy="355600"/>
          </a:xfrm>
          <a:prstGeom prst="rect">
            <a:avLst/>
          </a:prstGeom>
        </p:spPr>
        <p:txBody>
          <a:bodyPr vert="horz" lIns="94229" tIns="47114" rIns="94229" bIns="47114" rtlCol="0"/>
          <a:lstStyle>
            <a:lvl1pPr algn="r" eaLnBrk="1" fontAlgn="auto" hangingPunct="1">
              <a:spcBef>
                <a:spcPts val="0"/>
              </a:spcBef>
              <a:spcAft>
                <a:spcPts val="0"/>
              </a:spcAft>
              <a:defRPr sz="1200">
                <a:latin typeface="+mn-lt"/>
              </a:defRPr>
            </a:lvl1pPr>
          </a:lstStyle>
          <a:p>
            <a:pPr>
              <a:defRPr/>
            </a:pPr>
            <a:fld id="{D128E56B-DDDC-4E5C-9696-6AC6F1440600}" type="datetime1">
              <a:rPr lang="fr-FR"/>
              <a:pPr>
                <a:defRPr/>
              </a:pPr>
              <a:t>28/09/2025</a:t>
            </a:fld>
            <a:endParaRPr lang="fr-FR" dirty="0"/>
          </a:p>
        </p:txBody>
      </p:sp>
      <p:sp>
        <p:nvSpPr>
          <p:cNvPr id="4" name="Espace réservé à l’image des diapositives 3">
            <a:extLst>
              <a:ext uri="{FF2B5EF4-FFF2-40B4-BE49-F238E27FC236}">
                <a16:creationId xmlns:a16="http://schemas.microsoft.com/office/drawing/2014/main" id="{E7D07222-289E-4B03-906E-F1476C2C6FB5}"/>
              </a:ext>
            </a:extLst>
          </p:cNvPr>
          <p:cNvSpPr>
            <a:spLocks noGrp="1" noRot="1" noChangeAspect="1"/>
          </p:cNvSpPr>
          <p:nvPr>
            <p:ph type="sldImg" idx="2"/>
          </p:nvPr>
        </p:nvSpPr>
        <p:spPr>
          <a:xfrm>
            <a:off x="2563813" y="887413"/>
            <a:ext cx="4260850" cy="2397125"/>
          </a:xfrm>
          <a:prstGeom prst="rect">
            <a:avLst/>
          </a:prstGeom>
          <a:noFill/>
          <a:ln w="12700">
            <a:solidFill>
              <a:prstClr val="black"/>
            </a:solidFill>
          </a:ln>
        </p:spPr>
        <p:txBody>
          <a:bodyPr vert="horz" lIns="94229" tIns="47114" rIns="94229" bIns="47114" rtlCol="0" anchor="ctr"/>
          <a:lstStyle/>
          <a:p>
            <a:pPr lvl="0"/>
            <a:endParaRPr lang="fr-FR" noProof="0"/>
          </a:p>
        </p:txBody>
      </p:sp>
      <p:sp>
        <p:nvSpPr>
          <p:cNvPr id="5" name="Espace réservé des commentaires 4">
            <a:extLst>
              <a:ext uri="{FF2B5EF4-FFF2-40B4-BE49-F238E27FC236}">
                <a16:creationId xmlns:a16="http://schemas.microsoft.com/office/drawing/2014/main" id="{2EB7D08C-8260-49B2-9D72-BE1D165A26D5}"/>
              </a:ext>
            </a:extLst>
          </p:cNvPr>
          <p:cNvSpPr>
            <a:spLocks noGrp="1"/>
          </p:cNvSpPr>
          <p:nvPr>
            <p:ph type="body" sz="quarter" idx="3"/>
          </p:nvPr>
        </p:nvSpPr>
        <p:spPr>
          <a:xfrm>
            <a:off x="938213" y="3417888"/>
            <a:ext cx="7512050" cy="2797175"/>
          </a:xfrm>
          <a:prstGeom prst="rect">
            <a:avLst/>
          </a:prstGeom>
        </p:spPr>
        <p:txBody>
          <a:bodyPr vert="horz" lIns="94229" tIns="47114" rIns="94229" bIns="47114" rtlCol="0"/>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a:extLst>
              <a:ext uri="{FF2B5EF4-FFF2-40B4-BE49-F238E27FC236}">
                <a16:creationId xmlns:a16="http://schemas.microsoft.com/office/drawing/2014/main" id="{4959AE48-0096-4D49-B42A-2C9B6271384F}"/>
              </a:ext>
            </a:extLst>
          </p:cNvPr>
          <p:cNvSpPr>
            <a:spLocks noGrp="1"/>
          </p:cNvSpPr>
          <p:nvPr>
            <p:ph type="ftr" sz="quarter" idx="4"/>
          </p:nvPr>
        </p:nvSpPr>
        <p:spPr>
          <a:xfrm>
            <a:off x="0" y="6746875"/>
            <a:ext cx="4068763" cy="355600"/>
          </a:xfrm>
          <a:prstGeom prst="rect">
            <a:avLst/>
          </a:prstGeom>
        </p:spPr>
        <p:txBody>
          <a:bodyPr vert="horz" lIns="94229" tIns="47114" rIns="94229" bIns="47114" rtlCol="0" anchor="b"/>
          <a:lstStyle>
            <a:lvl1pPr algn="l" eaLnBrk="1" fontAlgn="auto" hangingPunct="1">
              <a:spcBef>
                <a:spcPts val="0"/>
              </a:spcBef>
              <a:spcAft>
                <a:spcPts val="0"/>
              </a:spcAft>
              <a:defRPr sz="1200">
                <a:latin typeface="+mn-lt"/>
              </a:defRPr>
            </a:lvl1pPr>
          </a:lstStyle>
          <a:p>
            <a:pPr>
              <a:defRPr/>
            </a:pPr>
            <a:endParaRPr lang="fr-FR"/>
          </a:p>
        </p:txBody>
      </p:sp>
      <p:sp>
        <p:nvSpPr>
          <p:cNvPr id="7" name="Espace réservé du numéro de diapositive 6">
            <a:extLst>
              <a:ext uri="{FF2B5EF4-FFF2-40B4-BE49-F238E27FC236}">
                <a16:creationId xmlns:a16="http://schemas.microsoft.com/office/drawing/2014/main" id="{D403EA06-80BF-46E3-9A81-3C1AF9FC497A}"/>
              </a:ext>
            </a:extLst>
          </p:cNvPr>
          <p:cNvSpPr>
            <a:spLocks noGrp="1"/>
          </p:cNvSpPr>
          <p:nvPr>
            <p:ph type="sldNum" sz="quarter" idx="5"/>
          </p:nvPr>
        </p:nvSpPr>
        <p:spPr>
          <a:xfrm>
            <a:off x="5318125" y="6746875"/>
            <a:ext cx="4068763" cy="355600"/>
          </a:xfrm>
          <a:prstGeom prst="rect">
            <a:avLst/>
          </a:prstGeom>
        </p:spPr>
        <p:txBody>
          <a:bodyPr vert="horz" lIns="94229" tIns="47114" rIns="94229" bIns="47114" rtlCol="0" anchor="b"/>
          <a:lstStyle>
            <a:lvl1pPr algn="r" eaLnBrk="1" fontAlgn="auto" hangingPunct="1">
              <a:spcBef>
                <a:spcPts val="0"/>
              </a:spcBef>
              <a:spcAft>
                <a:spcPts val="0"/>
              </a:spcAft>
              <a:defRPr sz="1200">
                <a:latin typeface="+mn-lt"/>
              </a:defRPr>
            </a:lvl1pPr>
          </a:lstStyle>
          <a:p>
            <a:pPr>
              <a:defRPr/>
            </a:pPr>
            <a:fld id="{05188A3B-7F92-457D-8563-C17DF05DD895}" type="slidenum">
              <a:rPr lang="fr-FR"/>
              <a:pPr>
                <a:defRPr/>
              </a:pPr>
              <a:t>‹N°›</a:t>
            </a:fld>
            <a:endParaRPr lang="fr-F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a:extLst>
              <a:ext uri="{FF2B5EF4-FFF2-40B4-BE49-F238E27FC236}">
                <a16:creationId xmlns:a16="http://schemas.microsoft.com/office/drawing/2014/main" id="{79336C95-F869-4C91-BF91-6017FF106EF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Espace réservé des commentaires 2">
            <a:extLst>
              <a:ext uri="{FF2B5EF4-FFF2-40B4-BE49-F238E27FC236}">
                <a16:creationId xmlns:a16="http://schemas.microsoft.com/office/drawing/2014/main" id="{CD6F01AC-5953-418B-9E33-34C46AA47D3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ltLang="fr-FR"/>
              <a:t>Pour utiliser cette diapositive d'animation de titre avec une nouvelle image, il suffit de 1) déplacer la forme semi-transparente supérieure sur le côté, 2) supprimer l'image générique, </a:t>
            </a:r>
            <a:br>
              <a:rPr lang="fr-FR" altLang="fr-FR"/>
            </a:br>
            <a:r>
              <a:rPr lang="fr-FR" altLang="fr-FR"/>
              <a:t>3) cliquer sur l'icône de l'image pour ajouter une nouvelle image, 4) Déplacer la forme semi-transparente à sa position d'origine, 5) Mettre à jour le texte sur la diapositive.</a:t>
            </a:r>
          </a:p>
          <a:p>
            <a:pPr eaLnBrk="1" hangingPunct="1">
              <a:spcBef>
                <a:spcPct val="0"/>
              </a:spcBef>
            </a:pPr>
            <a:endParaRPr lang="fr-FR" altLang="fr-FR"/>
          </a:p>
        </p:txBody>
      </p:sp>
      <p:sp>
        <p:nvSpPr>
          <p:cNvPr id="28676" name="Espace réservé du numéro de diapositive 3">
            <a:extLst>
              <a:ext uri="{FF2B5EF4-FFF2-40B4-BE49-F238E27FC236}">
                <a16:creationId xmlns:a16="http://schemas.microsoft.com/office/drawing/2014/main" id="{84E37401-F9A1-4C60-83A0-6F9048AB229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F19D5776-8C97-4062-8103-1AA5CA72B1F3}" type="slidenum">
              <a:rPr lang="fr-FR" altLang="fr-FR" smtClean="0">
                <a:latin typeface="Calibri" panose="020F0502020204030204" pitchFamily="34" charset="0"/>
              </a:rPr>
              <a:pPr fontAlgn="base">
                <a:spcBef>
                  <a:spcPct val="0"/>
                </a:spcBef>
                <a:spcAft>
                  <a:spcPct val="0"/>
                </a:spcAft>
              </a:pPr>
              <a:t>1</a:t>
            </a:fld>
            <a:endParaRPr lang="fr-FR" altLang="fr-FR">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a:extLst>
              <a:ext uri="{FF2B5EF4-FFF2-40B4-BE49-F238E27FC236}">
                <a16:creationId xmlns:a16="http://schemas.microsoft.com/office/drawing/2014/main" id="{D96F6E06-E55E-444D-81D3-DD0188F1844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Espace réservé des commentaires 2">
            <a:extLst>
              <a:ext uri="{FF2B5EF4-FFF2-40B4-BE49-F238E27FC236}">
                <a16:creationId xmlns:a16="http://schemas.microsoft.com/office/drawing/2014/main" id="{C9C6FE0A-2818-494D-8ED5-E68260BFE35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ltLang="fr-FR" b="1"/>
              <a:t>Conseil :</a:t>
            </a:r>
          </a:p>
          <a:p>
            <a:pPr eaLnBrk="1" hangingPunct="1">
              <a:spcBef>
                <a:spcPct val="0"/>
              </a:spcBef>
            </a:pPr>
            <a:r>
              <a:rPr lang="fr-FR" altLang="fr-FR"/>
              <a:t>Lors de l'utilisation d'une image complexe en fond perdu, ajouter un calque de remplissage transparent (70 à 90 %) pour donner du contraste au texte. </a:t>
            </a:r>
          </a:p>
        </p:txBody>
      </p:sp>
      <p:sp>
        <p:nvSpPr>
          <p:cNvPr id="47108" name="Espace réservé du numéro de diapositive 3">
            <a:extLst>
              <a:ext uri="{FF2B5EF4-FFF2-40B4-BE49-F238E27FC236}">
                <a16:creationId xmlns:a16="http://schemas.microsoft.com/office/drawing/2014/main" id="{8E9D1ACC-CE40-4A70-902C-99B92980179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9CDBC37B-8410-42A6-918A-282676DA30F1}" type="slidenum">
              <a:rPr lang="fr-FR" altLang="fr-FR" smtClean="0">
                <a:latin typeface="Calibri" panose="020F0502020204030204" pitchFamily="34" charset="0"/>
              </a:rPr>
              <a:pPr fontAlgn="base">
                <a:spcBef>
                  <a:spcPct val="0"/>
                </a:spcBef>
                <a:spcAft>
                  <a:spcPct val="0"/>
                </a:spcAft>
              </a:pPr>
              <a:t>10</a:t>
            </a:fld>
            <a:endParaRPr lang="fr-FR" altLang="fr-FR">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a:extLst>
              <a:ext uri="{FF2B5EF4-FFF2-40B4-BE49-F238E27FC236}">
                <a16:creationId xmlns:a16="http://schemas.microsoft.com/office/drawing/2014/main" id="{D36377FC-620B-4CC4-9C7F-B5A784FA91A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Espace réservé des commentaires 2">
            <a:extLst>
              <a:ext uri="{FF2B5EF4-FFF2-40B4-BE49-F238E27FC236}">
                <a16:creationId xmlns:a16="http://schemas.microsoft.com/office/drawing/2014/main" id="{4F2DAC77-3364-405D-9C5F-3467DC3ED0A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 name="Espace réservé de l’en-tête 3">
            <a:extLst>
              <a:ext uri="{FF2B5EF4-FFF2-40B4-BE49-F238E27FC236}">
                <a16:creationId xmlns:a16="http://schemas.microsoft.com/office/drawing/2014/main" id="{BE909865-016A-4C13-9187-630938D023C8}"/>
              </a:ext>
            </a:extLst>
          </p:cNvPr>
          <p:cNvSpPr>
            <a:spLocks noGrp="1"/>
          </p:cNvSpPr>
          <p:nvPr>
            <p:ph type="hdr" sz="quarter"/>
          </p:nvPr>
        </p:nvSpPr>
        <p:spPr/>
        <p:txBody>
          <a:bodyPr/>
          <a:lstStyle/>
          <a:p>
            <a:pPr>
              <a:defRPr/>
            </a:pPr>
            <a:endParaRPr lang="fr-FR" sz="1800" kern="0">
              <a:solidFill>
                <a:sysClr val="windowText" lastClr="000000"/>
              </a:solidFill>
            </a:endParaRPr>
          </a:p>
        </p:txBody>
      </p:sp>
      <p:sp>
        <p:nvSpPr>
          <p:cNvPr id="5" name="Espace réservé du pied de page 4">
            <a:extLst>
              <a:ext uri="{FF2B5EF4-FFF2-40B4-BE49-F238E27FC236}">
                <a16:creationId xmlns:a16="http://schemas.microsoft.com/office/drawing/2014/main" id="{D2A68852-AFDB-45AE-8FDF-D5C2D29A970E}"/>
              </a:ext>
            </a:extLst>
          </p:cNvPr>
          <p:cNvSpPr>
            <a:spLocks noGrp="1"/>
          </p:cNvSpPr>
          <p:nvPr>
            <p:ph type="ftr" sz="quarter" idx="4"/>
          </p:nvPr>
        </p:nvSpPr>
        <p:spPr>
          <a:xfrm>
            <a:off x="0" y="6746119"/>
            <a:ext cx="4068339" cy="356356"/>
          </a:xfrm>
        </p:spPr>
        <p:txBody>
          <a:bodyPr/>
          <a:lstStyle/>
          <a:p>
            <a:pPr defTabSz="914099" eaLnBrk="0" hangingPunct="0">
              <a:defRPr/>
            </a:pPr>
            <a:r>
              <a:rPr lang="fr-FR" sz="400" ker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Tous droits réservés. MICROSOFT N’OFFRE AUCUNE GARANTIE, EXPRESSE, IMPLICITE OU LÉGALE CONCERNANT LES INFORMATIONS DE CETTE PRÉSENTATION.</a:t>
            </a:r>
          </a:p>
        </p:txBody>
      </p:sp>
      <p:sp>
        <p:nvSpPr>
          <p:cNvPr id="7" name="Espace réservé du numéro de diapositive 6">
            <a:extLst>
              <a:ext uri="{FF2B5EF4-FFF2-40B4-BE49-F238E27FC236}">
                <a16:creationId xmlns:a16="http://schemas.microsoft.com/office/drawing/2014/main" id="{0AA6B5BB-4569-48C5-8CA5-C1FC248CA9AC}"/>
              </a:ext>
            </a:extLst>
          </p:cNvPr>
          <p:cNvSpPr>
            <a:spLocks noGrp="1"/>
          </p:cNvSpPr>
          <p:nvPr>
            <p:ph type="sldNum" sz="quarter" idx="5"/>
          </p:nvPr>
        </p:nvSpPr>
        <p:spPr/>
        <p:txBody>
          <a:bodyPr/>
          <a:lstStyle/>
          <a:p>
            <a:pPr>
              <a:defRPr/>
            </a:pPr>
            <a:fld id="{FA985D85-5598-42D1-BF77-D08AD252CA5C}" type="slidenum">
              <a:rPr lang="fr-FR" sz="1800" kern="0">
                <a:solidFill>
                  <a:sysClr val="windowText" lastClr="000000"/>
                </a:solidFill>
              </a:rPr>
              <a:pPr>
                <a:defRPr/>
              </a:pPr>
              <a:t>11</a:t>
            </a:fld>
            <a:endParaRPr lang="fr-FR" sz="1800" kern="0">
              <a:solidFill>
                <a:sysClr val="windowText" lastClr="000000"/>
              </a:solidFill>
            </a:endParaRPr>
          </a:p>
        </p:txBody>
      </p:sp>
      <p:sp>
        <p:nvSpPr>
          <p:cNvPr id="49159" name="Espace réservé à la date 2">
            <a:extLst>
              <a:ext uri="{FF2B5EF4-FFF2-40B4-BE49-F238E27FC236}">
                <a16:creationId xmlns:a16="http://schemas.microsoft.com/office/drawing/2014/main" id="{396B4846-4F45-4B39-A891-629F88CC2481}"/>
              </a:ext>
            </a:extLst>
          </p:cNvPr>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B16C0ED1-9E7C-4E31-A70D-11BE5C00A59D}" type="datetime8">
              <a:rPr lang="fr-FR" altLang="fr-FR" sz="1800" smtClean="0">
                <a:latin typeface="Calibri" panose="020F0502020204030204" pitchFamily="34" charset="0"/>
              </a:rPr>
              <a:pPr fontAlgn="base">
                <a:spcBef>
                  <a:spcPct val="0"/>
                </a:spcBef>
                <a:spcAft>
                  <a:spcPct val="0"/>
                </a:spcAft>
              </a:pPr>
              <a:t>28/09/2025 16:11</a:t>
            </a:fld>
            <a:endParaRPr lang="fr-FR" altLang="fr-FR" sz="1800">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p>
            <a:pPr rtl="0"/>
            <a:endParaRPr lang="fr-FR"/>
          </a:p>
        </p:txBody>
      </p:sp>
      <p:sp>
        <p:nvSpPr>
          <p:cNvPr id="4" name="Espace réservé du numéro de diapositive 3"/>
          <p:cNvSpPr>
            <a:spLocks noGrp="1"/>
          </p:cNvSpPr>
          <p:nvPr>
            <p:ph type="sldNum" sz="quarter" idx="5"/>
          </p:nvPr>
        </p:nvSpPr>
        <p:spPr/>
        <p:txBody>
          <a:bodyPr rtlCol="0"/>
          <a:lstStyle/>
          <a:p>
            <a:pPr rtl="0"/>
            <a:fld id="{5A14970C-3301-4DD8-87C8-448E3F893981}" type="slidenum">
              <a:rPr lang="fr-FR" smtClean="0"/>
              <a:t>13</a:t>
            </a:fld>
            <a:endParaRPr lang="fr-FR"/>
          </a:p>
        </p:txBody>
      </p:sp>
    </p:spTree>
    <p:extLst>
      <p:ext uri="{BB962C8B-B14F-4D97-AF65-F5344CB8AC3E}">
        <p14:creationId xmlns:p14="http://schemas.microsoft.com/office/powerpoint/2010/main" val="3245658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a:extLst>
              <a:ext uri="{FF2B5EF4-FFF2-40B4-BE49-F238E27FC236}">
                <a16:creationId xmlns:a16="http://schemas.microsoft.com/office/drawing/2014/main" id="{90B3B2A0-4E7E-4DDA-B95D-9C436066649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Espace réservé des commentaires 2">
            <a:extLst>
              <a:ext uri="{FF2B5EF4-FFF2-40B4-BE49-F238E27FC236}">
                <a16:creationId xmlns:a16="http://schemas.microsoft.com/office/drawing/2014/main" id="{DB59F139-A5F1-4152-BE61-58E38922DAC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3252" name="Espace réservé du numéro de diapositive 3">
            <a:extLst>
              <a:ext uri="{FF2B5EF4-FFF2-40B4-BE49-F238E27FC236}">
                <a16:creationId xmlns:a16="http://schemas.microsoft.com/office/drawing/2014/main" id="{D2BC3DBA-7A2A-4F21-9512-2E2FE9C41D1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750B2FEC-0E28-469B-B3EF-6BB570BF57BC}" type="slidenum">
              <a:rPr lang="fr-FR" altLang="fr-FR" smtClean="0">
                <a:latin typeface="Calibri" panose="020F0502020204030204" pitchFamily="34" charset="0"/>
              </a:rPr>
              <a:pPr fontAlgn="base">
                <a:spcBef>
                  <a:spcPct val="0"/>
                </a:spcBef>
                <a:spcAft>
                  <a:spcPct val="0"/>
                </a:spcAft>
              </a:pPr>
              <a:t>14</a:t>
            </a:fld>
            <a:endParaRPr lang="fr-FR" altLang="fr-FR">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a:extLst>
              <a:ext uri="{FF2B5EF4-FFF2-40B4-BE49-F238E27FC236}">
                <a16:creationId xmlns:a16="http://schemas.microsoft.com/office/drawing/2014/main" id="{6B699E90-F91E-4DAB-9581-EFD9DE7FD6A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Espace réservé des commentaires 2">
            <a:extLst>
              <a:ext uri="{FF2B5EF4-FFF2-40B4-BE49-F238E27FC236}">
                <a16:creationId xmlns:a16="http://schemas.microsoft.com/office/drawing/2014/main" id="{F05C9862-2427-485E-BA0D-F56C601A3D4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0724" name="Espace réservé du numéro de diapositive 3">
            <a:extLst>
              <a:ext uri="{FF2B5EF4-FFF2-40B4-BE49-F238E27FC236}">
                <a16:creationId xmlns:a16="http://schemas.microsoft.com/office/drawing/2014/main" id="{7C48D6B3-B82E-4BEA-9564-3DA909DBCB7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6293336A-9B76-4F3F-84EB-85F0A76032D8}" type="slidenum">
              <a:rPr lang="fr-FR" altLang="fr-FR" smtClean="0">
                <a:latin typeface="Calibri" panose="020F0502020204030204" pitchFamily="34" charset="0"/>
              </a:rPr>
              <a:pPr fontAlgn="base">
                <a:spcBef>
                  <a:spcPct val="0"/>
                </a:spcBef>
                <a:spcAft>
                  <a:spcPct val="0"/>
                </a:spcAft>
              </a:pPr>
              <a:t>2</a:t>
            </a:fld>
            <a:endParaRPr lang="fr-FR" altLang="fr-FR">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a:extLst>
              <a:ext uri="{FF2B5EF4-FFF2-40B4-BE49-F238E27FC236}">
                <a16:creationId xmlns:a16="http://schemas.microsoft.com/office/drawing/2014/main" id="{FA6C0C91-06B0-4764-89C5-762EDD4FAC4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Espace réservé des commentaires 2">
            <a:extLst>
              <a:ext uri="{FF2B5EF4-FFF2-40B4-BE49-F238E27FC236}">
                <a16:creationId xmlns:a16="http://schemas.microsoft.com/office/drawing/2014/main" id="{E428A6CC-F3F0-4145-AF09-6DEF3A3AFEA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2772" name="Espace réservé du numéro de diapositive 3">
            <a:extLst>
              <a:ext uri="{FF2B5EF4-FFF2-40B4-BE49-F238E27FC236}">
                <a16:creationId xmlns:a16="http://schemas.microsoft.com/office/drawing/2014/main" id="{F94F853E-8661-49B4-8286-E13BFF11541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909444D6-27E7-4A29-A3E1-D35AA7FBA92B}" type="slidenum">
              <a:rPr lang="fr-FR" altLang="fr-FR" smtClean="0">
                <a:latin typeface="Calibri" panose="020F0502020204030204" pitchFamily="34" charset="0"/>
              </a:rPr>
              <a:pPr fontAlgn="base">
                <a:spcBef>
                  <a:spcPct val="0"/>
                </a:spcBef>
                <a:spcAft>
                  <a:spcPct val="0"/>
                </a:spcAft>
              </a:pPr>
              <a:t>3</a:t>
            </a:fld>
            <a:endParaRPr lang="fr-FR" altLang="fr-FR">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a:extLst>
              <a:ext uri="{FF2B5EF4-FFF2-40B4-BE49-F238E27FC236}">
                <a16:creationId xmlns:a16="http://schemas.microsoft.com/office/drawing/2014/main" id="{FA6C0C91-06B0-4764-89C5-762EDD4FAC4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Espace réservé des commentaires 2">
            <a:extLst>
              <a:ext uri="{FF2B5EF4-FFF2-40B4-BE49-F238E27FC236}">
                <a16:creationId xmlns:a16="http://schemas.microsoft.com/office/drawing/2014/main" id="{E428A6CC-F3F0-4145-AF09-6DEF3A3AFEA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2772" name="Espace réservé du numéro de diapositive 3">
            <a:extLst>
              <a:ext uri="{FF2B5EF4-FFF2-40B4-BE49-F238E27FC236}">
                <a16:creationId xmlns:a16="http://schemas.microsoft.com/office/drawing/2014/main" id="{F94F853E-8661-49B4-8286-E13BFF11541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909444D6-27E7-4A29-A3E1-D35AA7FBA92B}" type="slidenum">
              <a:rPr lang="fr-FR" altLang="fr-FR" smtClean="0">
                <a:latin typeface="Calibri" panose="020F0502020204030204" pitchFamily="34" charset="0"/>
              </a:rPr>
              <a:pPr fontAlgn="base">
                <a:spcBef>
                  <a:spcPct val="0"/>
                </a:spcBef>
                <a:spcAft>
                  <a:spcPct val="0"/>
                </a:spcAft>
              </a:pPr>
              <a:t>4</a:t>
            </a:fld>
            <a:endParaRPr lang="fr-FR" altLang="fr-FR">
              <a:latin typeface="Calibri" panose="020F0502020204030204" pitchFamily="34" charset="0"/>
            </a:endParaRPr>
          </a:p>
        </p:txBody>
      </p:sp>
    </p:spTree>
    <p:extLst>
      <p:ext uri="{BB962C8B-B14F-4D97-AF65-F5344CB8AC3E}">
        <p14:creationId xmlns:p14="http://schemas.microsoft.com/office/powerpoint/2010/main" val="4250054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a:extLst>
              <a:ext uri="{FF2B5EF4-FFF2-40B4-BE49-F238E27FC236}">
                <a16:creationId xmlns:a16="http://schemas.microsoft.com/office/drawing/2014/main" id="{D5688005-7368-430B-85FC-8A4C6078808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Espace réservé des commentaires 2">
            <a:extLst>
              <a:ext uri="{FF2B5EF4-FFF2-40B4-BE49-F238E27FC236}">
                <a16:creationId xmlns:a16="http://schemas.microsoft.com/office/drawing/2014/main" id="{D1483187-9532-4F4F-94BF-C10B8A3FAF7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4820" name="Espace réservé du numéro de diapositive 3">
            <a:extLst>
              <a:ext uri="{FF2B5EF4-FFF2-40B4-BE49-F238E27FC236}">
                <a16:creationId xmlns:a16="http://schemas.microsoft.com/office/drawing/2014/main" id="{3676BDAA-73DD-4A25-82F1-1C1659D0D84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9778C92E-3238-4FF4-A186-8A348812FCC2}" type="slidenum">
              <a:rPr lang="fr-FR" altLang="fr-FR" smtClean="0">
                <a:latin typeface="Calibri" panose="020F0502020204030204" pitchFamily="34" charset="0"/>
              </a:rPr>
              <a:pPr fontAlgn="base">
                <a:spcBef>
                  <a:spcPct val="0"/>
                </a:spcBef>
                <a:spcAft>
                  <a:spcPct val="0"/>
                </a:spcAft>
              </a:pPr>
              <a:t>5</a:t>
            </a:fld>
            <a:endParaRPr lang="fr-FR" altLang="fr-FR">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a:extLst>
              <a:ext uri="{FF2B5EF4-FFF2-40B4-BE49-F238E27FC236}">
                <a16:creationId xmlns:a16="http://schemas.microsoft.com/office/drawing/2014/main" id="{090C78C3-FA83-4EF0-B97B-5326AEE77F7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Espace réservé des commentaires 2">
            <a:extLst>
              <a:ext uri="{FF2B5EF4-FFF2-40B4-BE49-F238E27FC236}">
                <a16:creationId xmlns:a16="http://schemas.microsoft.com/office/drawing/2014/main" id="{077F4CD2-089F-45EE-970A-4D95604AE4F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8916" name="Espace réservé du numéro de diapositive 3">
            <a:extLst>
              <a:ext uri="{FF2B5EF4-FFF2-40B4-BE49-F238E27FC236}">
                <a16:creationId xmlns:a16="http://schemas.microsoft.com/office/drawing/2014/main" id="{4504C781-AD5D-4F7C-8891-6CEBDBA5A86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8947796B-E76A-40BB-A948-3417A2E73062}" type="slidenum">
              <a:rPr lang="fr-FR" altLang="fr-FR" smtClean="0">
                <a:latin typeface="Calibri" panose="020F0502020204030204" pitchFamily="34" charset="0"/>
              </a:rPr>
              <a:pPr fontAlgn="base">
                <a:spcBef>
                  <a:spcPct val="0"/>
                </a:spcBef>
                <a:spcAft>
                  <a:spcPct val="0"/>
                </a:spcAft>
              </a:pPr>
              <a:t>6</a:t>
            </a:fld>
            <a:endParaRPr lang="fr-FR" altLang="fr-FR">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a:extLst>
              <a:ext uri="{FF2B5EF4-FFF2-40B4-BE49-F238E27FC236}">
                <a16:creationId xmlns:a16="http://schemas.microsoft.com/office/drawing/2014/main" id="{A78117B6-654A-4539-964D-522D70FAC22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Espace réservé des commentaires 2">
            <a:extLst>
              <a:ext uri="{FF2B5EF4-FFF2-40B4-BE49-F238E27FC236}">
                <a16:creationId xmlns:a16="http://schemas.microsoft.com/office/drawing/2014/main" id="{FF7CA860-E6E3-45F4-8B40-C6E2C0E0732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0964" name="Espace réservé du numéro de diapositive 3">
            <a:extLst>
              <a:ext uri="{FF2B5EF4-FFF2-40B4-BE49-F238E27FC236}">
                <a16:creationId xmlns:a16="http://schemas.microsoft.com/office/drawing/2014/main" id="{F976CB1E-B107-410E-AED7-27F7009EBF6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14160317-69AF-486C-B4F8-AFAD61343938}" type="slidenum">
              <a:rPr lang="fr-FR" altLang="fr-FR" smtClean="0">
                <a:latin typeface="Calibri" panose="020F0502020204030204" pitchFamily="34" charset="0"/>
              </a:rPr>
              <a:pPr fontAlgn="base">
                <a:spcBef>
                  <a:spcPct val="0"/>
                </a:spcBef>
                <a:spcAft>
                  <a:spcPct val="0"/>
                </a:spcAft>
              </a:pPr>
              <a:t>7</a:t>
            </a:fld>
            <a:endParaRPr lang="fr-FR" altLang="fr-FR">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a:extLst>
              <a:ext uri="{FF2B5EF4-FFF2-40B4-BE49-F238E27FC236}">
                <a16:creationId xmlns:a16="http://schemas.microsoft.com/office/drawing/2014/main" id="{6C6B72D8-793A-4848-B306-EC8696F8A5E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Espace réservé des commentaires 2">
            <a:extLst>
              <a:ext uri="{FF2B5EF4-FFF2-40B4-BE49-F238E27FC236}">
                <a16:creationId xmlns:a16="http://schemas.microsoft.com/office/drawing/2014/main" id="{9E6C8BC7-8BEC-49DC-851A-FA530BF0DCE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 name="Espace réservé de l’en-tête 3">
            <a:extLst>
              <a:ext uri="{FF2B5EF4-FFF2-40B4-BE49-F238E27FC236}">
                <a16:creationId xmlns:a16="http://schemas.microsoft.com/office/drawing/2014/main" id="{A39D0ADF-8BEB-4FD5-AD3F-65751196DB92}"/>
              </a:ext>
            </a:extLst>
          </p:cNvPr>
          <p:cNvSpPr>
            <a:spLocks noGrp="1"/>
          </p:cNvSpPr>
          <p:nvPr>
            <p:ph type="hdr" sz="quarter"/>
          </p:nvPr>
        </p:nvSpPr>
        <p:spPr/>
        <p:txBody>
          <a:bodyPr/>
          <a:lstStyle/>
          <a:p>
            <a:pPr>
              <a:defRPr/>
            </a:pPr>
            <a:endParaRPr lang="fr-FR" kern="0">
              <a:solidFill>
                <a:sysClr val="windowText" lastClr="000000"/>
              </a:solidFill>
            </a:endParaRPr>
          </a:p>
        </p:txBody>
      </p:sp>
      <p:sp>
        <p:nvSpPr>
          <p:cNvPr id="5" name="Espace réservé du pied de page 4">
            <a:extLst>
              <a:ext uri="{FF2B5EF4-FFF2-40B4-BE49-F238E27FC236}">
                <a16:creationId xmlns:a16="http://schemas.microsoft.com/office/drawing/2014/main" id="{4A585CA8-983F-44EA-9382-FBB5B5A2A92F}"/>
              </a:ext>
            </a:extLst>
          </p:cNvPr>
          <p:cNvSpPr>
            <a:spLocks noGrp="1"/>
          </p:cNvSpPr>
          <p:nvPr>
            <p:ph type="ftr" sz="quarter" idx="4"/>
          </p:nvPr>
        </p:nvSpPr>
        <p:spPr>
          <a:xfrm>
            <a:off x="0" y="6746119"/>
            <a:ext cx="4068339" cy="356356"/>
          </a:xfrm>
        </p:spPr>
        <p:txBody>
          <a:bodyPr/>
          <a:lstStyle/>
          <a:p>
            <a:pPr defTabSz="914099" eaLnBrk="0" hangingPunct="0">
              <a:defRPr/>
            </a:pPr>
            <a:r>
              <a:rPr lang="fr-FR" sz="400" ker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Tous droits réservés. MICROSOFT N’OFFRE AUCUNE GARANTIE, EXPRESSE, IMPLICITE OU LÉGALE CONCERNANT LES INFORMATIONS DE CETTE PRÉSENTATION.</a:t>
            </a:r>
          </a:p>
        </p:txBody>
      </p:sp>
      <p:sp>
        <p:nvSpPr>
          <p:cNvPr id="7" name="Espace réservé du numéro de diapositive 6">
            <a:extLst>
              <a:ext uri="{FF2B5EF4-FFF2-40B4-BE49-F238E27FC236}">
                <a16:creationId xmlns:a16="http://schemas.microsoft.com/office/drawing/2014/main" id="{05B51789-210D-4131-99C5-56AAC8ED1234}"/>
              </a:ext>
            </a:extLst>
          </p:cNvPr>
          <p:cNvSpPr>
            <a:spLocks noGrp="1"/>
          </p:cNvSpPr>
          <p:nvPr>
            <p:ph type="sldNum" sz="quarter" idx="5"/>
          </p:nvPr>
        </p:nvSpPr>
        <p:spPr/>
        <p:txBody>
          <a:bodyPr/>
          <a:lstStyle/>
          <a:p>
            <a:pPr>
              <a:defRPr/>
            </a:pPr>
            <a:fld id="{EAA1DED3-6446-4CBE-B26B-BD66F239579D}" type="slidenum">
              <a:rPr lang="fr-FR" kern="0">
                <a:solidFill>
                  <a:sysClr val="windowText" lastClr="000000"/>
                </a:solidFill>
              </a:rPr>
              <a:pPr>
                <a:defRPr/>
              </a:pPr>
              <a:t>8</a:t>
            </a:fld>
            <a:endParaRPr lang="fr-FR" kern="0">
              <a:solidFill>
                <a:sysClr val="windowText" lastClr="000000"/>
              </a:solidFill>
            </a:endParaRPr>
          </a:p>
        </p:txBody>
      </p:sp>
      <p:sp>
        <p:nvSpPr>
          <p:cNvPr id="43015" name="Espace réservé à la date 2">
            <a:extLst>
              <a:ext uri="{FF2B5EF4-FFF2-40B4-BE49-F238E27FC236}">
                <a16:creationId xmlns:a16="http://schemas.microsoft.com/office/drawing/2014/main" id="{71586CB2-88C8-4EB6-AC4A-34EA40D014DF}"/>
              </a:ext>
            </a:extLst>
          </p:cNvPr>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9DDC2ED8-91F9-458D-BAC6-CE7EDE60BDF0}" type="datetime8">
              <a:rPr lang="fr-FR" altLang="fr-FR" smtClean="0">
                <a:latin typeface="Calibri" panose="020F0502020204030204" pitchFamily="34" charset="0"/>
              </a:rPr>
              <a:pPr fontAlgn="base">
                <a:spcBef>
                  <a:spcPct val="0"/>
                </a:spcBef>
                <a:spcAft>
                  <a:spcPct val="0"/>
                </a:spcAft>
              </a:pPr>
              <a:t>28/09/2025 16:11</a:t>
            </a:fld>
            <a:endParaRPr lang="fr-FR" altLang="fr-FR">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a:extLst>
              <a:ext uri="{FF2B5EF4-FFF2-40B4-BE49-F238E27FC236}">
                <a16:creationId xmlns:a16="http://schemas.microsoft.com/office/drawing/2014/main" id="{AD0E7E4B-A70F-48E9-8DCD-F036EED0BE6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Espace réservé des commentaires 2">
            <a:extLst>
              <a:ext uri="{FF2B5EF4-FFF2-40B4-BE49-F238E27FC236}">
                <a16:creationId xmlns:a16="http://schemas.microsoft.com/office/drawing/2014/main" id="{EF3899B5-5A1B-489F-A3CF-7AAFDECF943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5060" name="Espace réservé du numéro de diapositive 3">
            <a:extLst>
              <a:ext uri="{FF2B5EF4-FFF2-40B4-BE49-F238E27FC236}">
                <a16:creationId xmlns:a16="http://schemas.microsoft.com/office/drawing/2014/main" id="{919DFD9A-D20C-407A-9D52-571CB246B27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F48ED0BD-6634-437A-ABAA-DF0052BAAB64}" type="slidenum">
              <a:rPr lang="fr-FR" altLang="fr-FR" smtClean="0">
                <a:latin typeface="Calibri" panose="020F0502020204030204" pitchFamily="34" charset="0"/>
              </a:rPr>
              <a:pPr fontAlgn="base">
                <a:spcBef>
                  <a:spcPct val="0"/>
                </a:spcBef>
                <a:spcAft>
                  <a:spcPct val="0"/>
                </a:spcAft>
              </a:pPr>
              <a:t>9</a:t>
            </a:fld>
            <a:endParaRPr lang="fr-FR" altLang="fr-FR">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hyperlink" Target="https://nealanalytics.com/creative/" TargetMode="External"/><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hyperlink" Target="http://www.nealanalytics.com/neal-creative/templates/" TargetMode="Externa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www.nealanalytics.com/neal-creative/templates/" TargetMode="External"/><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27.xml.rels><?xml version="1.0" encoding="UTF-8" standalone="yes"?>
<Relationships xmlns="http://schemas.openxmlformats.org/package/2006/relationships"><Relationship Id="rId3" Type="http://schemas.openxmlformats.org/officeDocument/2006/relationships/hyperlink" Target="http://www.nealanalytics.com/neal-creative/templates/" TargetMode="External"/><Relationship Id="rId2" Type="http://schemas.openxmlformats.org/officeDocument/2006/relationships/hyperlink" Target="https://nealanalytics.com/creative/" TargetMode="External"/><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0_TITLE OU TRANSITION">
    <p:bg>
      <p:bgPr>
        <a:solidFill>
          <a:schemeClr val="bg2"/>
        </a:solidFill>
        <a:effectLst/>
      </p:bgPr>
    </p:bg>
    <p:spTree>
      <p:nvGrpSpPr>
        <p:cNvPr id="1" name=""/>
        <p:cNvGrpSpPr/>
        <p:nvPr/>
      </p:nvGrpSpPr>
      <p:grpSpPr>
        <a:xfrm>
          <a:off x="0" y="0"/>
          <a:ext cx="0" cy="0"/>
          <a:chOff x="0" y="0"/>
          <a:chExt cx="0" cy="0"/>
        </a:xfrm>
      </p:grpSpPr>
      <p:sp>
        <p:nvSpPr>
          <p:cNvPr id="3" name="Ovale 17">
            <a:extLst>
              <a:ext uri="{FF2B5EF4-FFF2-40B4-BE49-F238E27FC236}">
                <a16:creationId xmlns:a16="http://schemas.microsoft.com/office/drawing/2014/main" id="{788BEFE8-7841-4BCA-8764-3B458E95BE0F}"/>
              </a:ext>
            </a:extLst>
          </p:cNvPr>
          <p:cNvSpPr>
            <a:spLocks noChangeArrowheads="1"/>
          </p:cNvSpPr>
          <p:nvPr userDrawn="1"/>
        </p:nvSpPr>
        <p:spPr bwMode="auto">
          <a:xfrm>
            <a:off x="1219200" y="-739775"/>
            <a:ext cx="9109075" cy="9034463"/>
          </a:xfrm>
          <a:prstGeom prst="ellipse">
            <a:avLst/>
          </a:prstGeom>
          <a:noFill/>
          <a:ln w="19050" algn="ctr">
            <a:solidFill>
              <a:srgbClr val="75D1FF"/>
            </a:solidFill>
            <a:miter lim="800000"/>
            <a:headEnd/>
            <a:tailEnd/>
          </a:ln>
        </p:spPr>
        <p:txBody>
          <a:bodyPr anchor="ct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algn="ctr" eaLnBrk="1" hangingPunct="1">
              <a:defRPr/>
            </a:pPr>
            <a:endParaRPr lang="fr-FR" altLang="fr-FR">
              <a:solidFill>
                <a:srgbClr val="000000"/>
              </a:solidFill>
            </a:endParaRPr>
          </a:p>
        </p:txBody>
      </p:sp>
      <p:sp>
        <p:nvSpPr>
          <p:cNvPr id="4" name="Ovale 18">
            <a:extLst>
              <a:ext uri="{FF2B5EF4-FFF2-40B4-BE49-F238E27FC236}">
                <a16:creationId xmlns:a16="http://schemas.microsoft.com/office/drawing/2014/main" id="{0935B5D5-6AE8-4E32-B463-F52254116469}"/>
              </a:ext>
            </a:extLst>
          </p:cNvPr>
          <p:cNvSpPr>
            <a:spLocks noChangeArrowheads="1"/>
          </p:cNvSpPr>
          <p:nvPr userDrawn="1"/>
        </p:nvSpPr>
        <p:spPr bwMode="auto">
          <a:xfrm>
            <a:off x="1219200" y="-739775"/>
            <a:ext cx="9109075" cy="9034463"/>
          </a:xfrm>
          <a:prstGeom prst="ellipse">
            <a:avLst/>
          </a:prstGeom>
          <a:noFill/>
          <a:ln w="19050" algn="ctr">
            <a:solidFill>
              <a:srgbClr val="75D1FF"/>
            </a:solidFill>
            <a:miter lim="800000"/>
            <a:headEnd/>
            <a:tailEnd/>
          </a:ln>
        </p:spPr>
        <p:txBody>
          <a:bodyPr anchor="ct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algn="ctr" eaLnBrk="1" hangingPunct="1">
              <a:defRPr/>
            </a:pPr>
            <a:endParaRPr lang="fr-FR" altLang="fr-FR">
              <a:solidFill>
                <a:srgbClr val="000000"/>
              </a:solidFill>
            </a:endParaRPr>
          </a:p>
        </p:txBody>
      </p:sp>
      <p:sp>
        <p:nvSpPr>
          <p:cNvPr id="5" name="Ovale 20">
            <a:extLst>
              <a:ext uri="{FF2B5EF4-FFF2-40B4-BE49-F238E27FC236}">
                <a16:creationId xmlns:a16="http://schemas.microsoft.com/office/drawing/2014/main" id="{A6843A9D-3A72-4DA2-BC19-655A72CA9492}"/>
              </a:ext>
            </a:extLst>
          </p:cNvPr>
          <p:cNvSpPr>
            <a:spLocks noChangeArrowheads="1"/>
          </p:cNvSpPr>
          <p:nvPr userDrawn="1"/>
        </p:nvSpPr>
        <p:spPr bwMode="auto">
          <a:xfrm>
            <a:off x="5907088" y="3214688"/>
            <a:ext cx="2806700" cy="2782887"/>
          </a:xfrm>
          <a:prstGeom prst="ellipse">
            <a:avLst/>
          </a:prstGeom>
          <a:noFill/>
          <a:ln w="19050" algn="ctr">
            <a:solidFill>
              <a:srgbClr val="75D1FF"/>
            </a:solidFill>
            <a:miter lim="800000"/>
            <a:headEnd/>
            <a:tailEnd/>
          </a:ln>
        </p:spPr>
        <p:txBody>
          <a:bodyPr anchor="ct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algn="ctr" eaLnBrk="1" hangingPunct="1">
              <a:defRPr/>
            </a:pPr>
            <a:endParaRPr lang="fr-FR" altLang="fr-FR">
              <a:solidFill>
                <a:srgbClr val="000000"/>
              </a:solidFill>
            </a:endParaRPr>
          </a:p>
        </p:txBody>
      </p:sp>
      <p:sp>
        <p:nvSpPr>
          <p:cNvPr id="6" name="Ovale 21">
            <a:extLst>
              <a:ext uri="{FF2B5EF4-FFF2-40B4-BE49-F238E27FC236}">
                <a16:creationId xmlns:a16="http://schemas.microsoft.com/office/drawing/2014/main" id="{DBD1A2E5-A375-4536-8C9B-AC853B57225A}"/>
              </a:ext>
            </a:extLst>
          </p:cNvPr>
          <p:cNvSpPr>
            <a:spLocks noChangeArrowheads="1"/>
          </p:cNvSpPr>
          <p:nvPr userDrawn="1"/>
        </p:nvSpPr>
        <p:spPr bwMode="auto">
          <a:xfrm>
            <a:off x="5907088" y="3214688"/>
            <a:ext cx="2806700" cy="2782887"/>
          </a:xfrm>
          <a:prstGeom prst="ellipse">
            <a:avLst/>
          </a:prstGeom>
          <a:noFill/>
          <a:ln w="19050" algn="ctr">
            <a:solidFill>
              <a:srgbClr val="75D1FF"/>
            </a:solidFill>
            <a:miter lim="800000"/>
            <a:headEnd/>
            <a:tailEnd/>
          </a:ln>
        </p:spPr>
        <p:txBody>
          <a:bodyPr anchor="ct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algn="ctr" eaLnBrk="1" hangingPunct="1">
              <a:defRPr/>
            </a:pPr>
            <a:endParaRPr lang="fr-FR" altLang="fr-FR">
              <a:solidFill>
                <a:srgbClr val="000000"/>
              </a:solidFill>
            </a:endParaRPr>
          </a:p>
        </p:txBody>
      </p:sp>
      <p:sp>
        <p:nvSpPr>
          <p:cNvPr id="2" name="Titre 1"/>
          <p:cNvSpPr>
            <a:spLocks noGrp="1"/>
          </p:cNvSpPr>
          <p:nvPr>
            <p:ph type="ctrTitle"/>
          </p:nvPr>
        </p:nvSpPr>
        <p:spPr>
          <a:xfrm>
            <a:off x="1219939" y="2240230"/>
            <a:ext cx="9107555" cy="2308324"/>
          </a:xfrm>
          <a:prstGeom prst="rect">
            <a:avLst/>
          </a:prstGeom>
          <a:noFill/>
        </p:spPr>
        <p:txBody>
          <a:bodyPr anchor="b"/>
          <a:lstStyle>
            <a:lvl1pPr algn="ctr" defTabSz="914400" rtl="0" eaLnBrk="1" latinLnBrk="0" hangingPunct="1">
              <a:lnSpc>
                <a:spcPct val="90000"/>
              </a:lnSpc>
              <a:spcBef>
                <a:spcPct val="0"/>
              </a:spcBef>
              <a:buNone/>
              <a:defRPr lang="en-US" sz="8000" b="1" i="0" kern="1200" spc="-300" dirty="0">
                <a:gradFill>
                  <a:gsLst>
                    <a:gs pos="0">
                      <a:schemeClr val="accent1">
                        <a:lumMod val="5000"/>
                        <a:lumOff val="95000"/>
                      </a:schemeClr>
                    </a:gs>
                    <a:gs pos="100000">
                      <a:schemeClr val="tx1"/>
                    </a:gs>
                  </a:gsLst>
                  <a:lin ang="5400000" scaled="1"/>
                </a:gradFill>
                <a:latin typeface="+mn-lt"/>
                <a:ea typeface="+mn-ea"/>
                <a:cs typeface="Segoe UI Semilight" panose="020B0402040204020203" pitchFamily="34" charset="0"/>
              </a:defRPr>
            </a:lvl1pPr>
          </a:lstStyle>
          <a:p>
            <a:r>
              <a:rPr lang="fr-FR" noProof="0"/>
              <a:t>Modifiez le style du titre</a:t>
            </a:r>
          </a:p>
        </p:txBody>
      </p:sp>
    </p:spTree>
    <p:extLst>
      <p:ext uri="{BB962C8B-B14F-4D97-AF65-F5344CB8AC3E}">
        <p14:creationId xmlns:p14="http://schemas.microsoft.com/office/powerpoint/2010/main" val="4018617496"/>
      </p:ext>
    </p:extLst>
  </p:cSld>
  <p:clrMapOvr>
    <a:overrideClrMapping bg1="dk1" tx1="lt1" bg2="dk2" tx2="lt2" accent1="accent1" accent2="accent2" accent3="accent3" accent4="accent4" accent5="accent5" accent6="accent6" hlink="hlink" folHlink="folHlink"/>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xit" presetSubtype="0" fill="hold" grpId="1" nodeType="withEffect">
                                  <p:stCondLst>
                                    <p:cond delay="25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53" presetClass="entr" presetSubtype="16"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0" presetClass="exit" presetSubtype="0" fill="hold" grpId="1" nodeType="withEffect">
                                  <p:stCondLst>
                                    <p:cond delay="50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par>
                                <p:cTn id="21" presetID="53" presetClass="entr" presetSubtype="16"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par>
                                <p:cTn id="26" presetID="10" presetClass="exit" presetSubtype="0" fill="hold" grpId="1" nodeType="withEffect">
                                  <p:stCondLst>
                                    <p:cond delay="250"/>
                                  </p:stCondLst>
                                  <p:childTnLst>
                                    <p:animEffect transition="out" filter="fad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par>
                                <p:cTn id="29" presetID="53" presetClass="entr" presetSubtype="16" fill="hold" grpId="0" nodeType="withEffect">
                                  <p:stCondLst>
                                    <p:cond delay="25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10" presetClass="exit" presetSubtype="0" fill="hold" grpId="1" nodeType="withEffect">
                                  <p:stCondLst>
                                    <p:cond delay="500"/>
                                  </p:stCondLst>
                                  <p:childTnLst>
                                    <p:animEffect transition="out" filter="fade">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allout avec une petite non-puce">
    <p:spTree>
      <p:nvGrpSpPr>
        <p:cNvPr id="1" name=""/>
        <p:cNvGrpSpPr/>
        <p:nvPr/>
      </p:nvGrpSpPr>
      <p:grpSpPr>
        <a:xfrm>
          <a:off x="0" y="0"/>
          <a:ext cx="0" cy="0"/>
          <a:chOff x="0" y="0"/>
          <a:chExt cx="0" cy="0"/>
        </a:xfrm>
      </p:grpSpPr>
      <p:sp>
        <p:nvSpPr>
          <p:cNvPr id="13" name="Forme libre : Forme 13">
            <a:extLst>
              <a:ext uri="{FF2B5EF4-FFF2-40B4-BE49-F238E27FC236}">
                <a16:creationId xmlns:a16="http://schemas.microsoft.com/office/drawing/2014/main" id="{4D5CF509-F694-4436-83F7-AE42966998BB}"/>
              </a:ext>
            </a:extLst>
          </p:cNvPr>
          <p:cNvSpPr/>
          <p:nvPr userDrawn="1"/>
        </p:nvSpPr>
        <p:spPr>
          <a:xfrm>
            <a:off x="130175" y="0"/>
            <a:ext cx="4740275" cy="2354263"/>
          </a:xfrm>
          <a:custGeom>
            <a:avLst/>
            <a:gdLst>
              <a:gd name="connsiteX0" fmla="*/ 0 w 4741280"/>
              <a:gd name="connsiteY0" fmla="*/ 0 h 2353474"/>
              <a:gd name="connsiteX1" fmla="*/ 4741280 w 4741280"/>
              <a:gd name="connsiteY1" fmla="*/ 0 h 2353474"/>
              <a:gd name="connsiteX2" fmla="*/ 4729949 w 4741280"/>
              <a:gd name="connsiteY2" fmla="*/ 224399 h 2353474"/>
              <a:gd name="connsiteX3" fmla="*/ 2370640 w 4741280"/>
              <a:gd name="connsiteY3" fmla="*/ 2353474 h 2353474"/>
              <a:gd name="connsiteX4" fmla="*/ 11331 w 4741280"/>
              <a:gd name="connsiteY4" fmla="*/ 224399 h 2353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1280" h="2353474">
                <a:moveTo>
                  <a:pt x="0" y="0"/>
                </a:moveTo>
                <a:lnTo>
                  <a:pt x="4741280" y="0"/>
                </a:lnTo>
                <a:lnTo>
                  <a:pt x="4729949" y="224399"/>
                </a:lnTo>
                <a:cubicBezTo>
                  <a:pt x="4608502" y="1420269"/>
                  <a:pt x="3598552" y="2353474"/>
                  <a:pt x="2370640" y="2353474"/>
                </a:cubicBezTo>
                <a:cubicBezTo>
                  <a:pt x="1142728" y="2353474"/>
                  <a:pt x="132779" y="1420269"/>
                  <a:pt x="11331" y="22439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4" name="Espace réservé au texte 3"/>
          <p:cNvSpPr>
            <a:spLocks noGrp="1"/>
          </p:cNvSpPr>
          <p:nvPr>
            <p:ph type="body" sz="quarter" idx="10"/>
          </p:nvPr>
        </p:nvSpPr>
        <p:spPr>
          <a:xfrm>
            <a:off x="6096000" y="431800"/>
            <a:ext cx="5371038" cy="2264723"/>
          </a:xfrm>
        </p:spPr>
        <p:txBody>
          <a:bodyPr lIns="146304" rIns="146304"/>
          <a:lstStyle>
            <a:lvl1pPr marL="0" marR="0"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defRPr lang="en-US" sz="3137" kern="1200" spc="0" baseline="0" dirty="0">
                <a:gradFill>
                  <a:gsLst>
                    <a:gs pos="15000">
                      <a:schemeClr val="tx2"/>
                    </a:gs>
                    <a:gs pos="47000">
                      <a:schemeClr val="tx2"/>
                    </a:gs>
                  </a:gsLst>
                  <a:lin ang="5400000" scaled="1"/>
                </a:gradFill>
                <a:latin typeface="+mj-lt"/>
                <a:ea typeface="+mn-ea"/>
                <a:cs typeface="+mn-cs"/>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fr-FR" noProof="0"/>
              <a:t>Cliquez pour modifier les styles du texte du masque</a:t>
            </a:r>
          </a:p>
        </p:txBody>
      </p:sp>
      <p:sp>
        <p:nvSpPr>
          <p:cNvPr id="9" name="Espace réservé du texte 8"/>
          <p:cNvSpPr>
            <a:spLocks noGrp="1"/>
          </p:cNvSpPr>
          <p:nvPr>
            <p:ph type="body" sz="quarter" idx="11"/>
          </p:nvPr>
        </p:nvSpPr>
        <p:spPr>
          <a:xfrm>
            <a:off x="293687" y="3436331"/>
            <a:ext cx="2286000" cy="1802032"/>
          </a:xfrm>
        </p:spPr>
        <p:txBody>
          <a:bodyPr lIns="182880" tIns="146304" rIns="182880"/>
          <a:lstStyle>
            <a:lvl1pPr marL="0" indent="0" algn="l">
              <a:buNone/>
              <a:defRPr sz="1600" b="1">
                <a:latin typeface="+mn-lt"/>
              </a:defRPr>
            </a:lvl1pPr>
            <a:lvl2pPr marL="0" indent="0" algn="l">
              <a:buNone/>
              <a:defRPr lang="en-US" sz="1400" b="0" kern="1200" dirty="0">
                <a:solidFill>
                  <a:schemeClr val="tx1"/>
                </a:solidFill>
                <a:latin typeface="+mn-lt"/>
                <a:ea typeface="+mn-ea"/>
                <a:cs typeface="+mn-cs"/>
              </a:defRPr>
            </a:lvl2pPr>
            <a:lvl3pPr marL="0" indent="0" algn="l">
              <a:buNone/>
              <a:defRPr sz="1200">
                <a:latin typeface="+mn-lt"/>
              </a:defRPr>
            </a:lvl3pPr>
            <a:lvl4pPr marL="0" indent="0" algn="l">
              <a:buNone/>
              <a:defRPr sz="1100">
                <a:latin typeface="+mn-lt"/>
              </a:defRPr>
            </a:lvl4pPr>
            <a:lvl5pPr marL="0" indent="0" algn="l">
              <a:buNone/>
              <a:defRPr sz="110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7" name="Titre 6"/>
          <p:cNvSpPr>
            <a:spLocks noGrp="1"/>
          </p:cNvSpPr>
          <p:nvPr>
            <p:ph type="title"/>
          </p:nvPr>
        </p:nvSpPr>
        <p:spPr>
          <a:xfrm>
            <a:off x="555244" y="0"/>
            <a:ext cx="4083304" cy="1800493"/>
          </a:xfrm>
          <a:prstGeom prst="rect">
            <a:avLst/>
          </a:prstGeom>
        </p:spPr>
        <p:txBody>
          <a:bodyPr lIns="146304" tIns="420624" rIns="146304"/>
          <a:lstStyle>
            <a:lvl1pPr>
              <a:defRPr lang="en-US" sz="3200" b="0" kern="1200" spc="60" baseline="0" dirty="0">
                <a:solidFill>
                  <a:schemeClr val="bg1"/>
                </a:solidFill>
                <a:latin typeface="+mj-lt"/>
                <a:ea typeface="+mn-ea"/>
                <a:cs typeface="Segoe UI Semilight" panose="020B0402040204020203" pitchFamily="34" charset="0"/>
              </a:defRPr>
            </a:lvl1pPr>
          </a:lstStyle>
          <a:p>
            <a:pPr lvl="0"/>
            <a:r>
              <a:rPr lang="fr-FR" noProof="0"/>
              <a:t>Modifiez le style du titre</a:t>
            </a:r>
          </a:p>
        </p:txBody>
      </p:sp>
      <p:sp>
        <p:nvSpPr>
          <p:cNvPr id="12" name="Espace réservé du texte 8"/>
          <p:cNvSpPr>
            <a:spLocks noGrp="1"/>
          </p:cNvSpPr>
          <p:nvPr>
            <p:ph type="body" sz="quarter" idx="12"/>
          </p:nvPr>
        </p:nvSpPr>
        <p:spPr>
          <a:xfrm>
            <a:off x="2661017" y="3436331"/>
            <a:ext cx="2286000" cy="1750736"/>
          </a:xfrm>
        </p:spPr>
        <p:txBody>
          <a:bodyPr lIns="182880" tIns="146304"/>
          <a:lstStyle>
            <a:lvl1pPr marL="0" indent="0" algn="l">
              <a:buNone/>
              <a:defRPr lang="en-US" sz="1600" b="1" kern="1200" dirty="0">
                <a:solidFill>
                  <a:schemeClr val="tx1">
                    <a:lumMod val="85000"/>
                    <a:lumOff val="15000"/>
                  </a:schemeClr>
                </a:solidFill>
                <a:latin typeface="+mn-lt"/>
                <a:ea typeface="+mn-ea"/>
                <a:cs typeface="+mn-cs"/>
              </a:defRPr>
            </a:lvl1pPr>
            <a:lvl2pPr marL="0" indent="0" algn="l">
              <a:buNone/>
              <a:defRPr lang="en-US" sz="1400" b="0" kern="1200" dirty="0">
                <a:solidFill>
                  <a:schemeClr val="tx1"/>
                </a:solidFill>
                <a:latin typeface="+mn-lt"/>
                <a:ea typeface="+mn-ea"/>
                <a:cs typeface="+mn-cs"/>
              </a:defRPr>
            </a:lvl2pPr>
            <a:lvl3pPr marL="0" indent="0" algn="l">
              <a:buNone/>
              <a:defRPr sz="1200" b="1">
                <a:latin typeface="+mn-lt"/>
              </a:defRPr>
            </a:lvl3pPr>
            <a:lvl4pPr marL="0" indent="0" algn="l">
              <a:buNone/>
              <a:defRPr sz="1100" b="0">
                <a:latin typeface="+mn-lt"/>
              </a:defRPr>
            </a:lvl4pPr>
            <a:lvl5pPr marL="0" indent="0" algn="l">
              <a:buNone/>
              <a:defRPr sz="1100" b="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0" name="Espace réservé du texte 8"/>
          <p:cNvSpPr>
            <a:spLocks noGrp="1"/>
          </p:cNvSpPr>
          <p:nvPr>
            <p:ph type="body" sz="quarter" idx="13"/>
          </p:nvPr>
        </p:nvSpPr>
        <p:spPr>
          <a:xfrm>
            <a:off x="5028347" y="3436331"/>
            <a:ext cx="2286000" cy="1750736"/>
          </a:xfrm>
        </p:spPr>
        <p:txBody>
          <a:bodyPr lIns="182880" tIns="146304"/>
          <a:lstStyle>
            <a:lvl1pPr marL="0" indent="0" algn="l">
              <a:buNone/>
              <a:defRPr lang="en-US" sz="1600" b="1" kern="1200" dirty="0">
                <a:solidFill>
                  <a:schemeClr val="tx1">
                    <a:lumMod val="85000"/>
                    <a:lumOff val="15000"/>
                  </a:schemeClr>
                </a:solidFill>
                <a:latin typeface="+mn-lt"/>
                <a:ea typeface="+mn-ea"/>
                <a:cs typeface="+mn-cs"/>
              </a:defRPr>
            </a:lvl1pPr>
            <a:lvl2pPr marL="0" indent="0" algn="l">
              <a:buNone/>
              <a:defRPr sz="1400" b="0">
                <a:solidFill>
                  <a:schemeClr val="tx1"/>
                </a:solidFill>
                <a:latin typeface="+mn-lt"/>
              </a:defRPr>
            </a:lvl2pPr>
            <a:lvl3pPr marL="0" indent="0" algn="l">
              <a:buNone/>
              <a:defRPr sz="1200" b="1">
                <a:latin typeface="+mn-lt"/>
              </a:defRPr>
            </a:lvl3pPr>
            <a:lvl4pPr marL="0" indent="0" algn="l">
              <a:buNone/>
              <a:defRPr sz="1100" b="0">
                <a:latin typeface="+mn-lt"/>
              </a:defRPr>
            </a:lvl4pPr>
            <a:lvl5pPr marL="0" indent="0" algn="l">
              <a:buNone/>
              <a:defRPr sz="1100" b="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1" name="Espace réservé du texte 8"/>
          <p:cNvSpPr>
            <a:spLocks noGrp="1"/>
          </p:cNvSpPr>
          <p:nvPr>
            <p:ph type="body" sz="quarter" idx="14"/>
          </p:nvPr>
        </p:nvSpPr>
        <p:spPr>
          <a:xfrm>
            <a:off x="7395677" y="3436331"/>
            <a:ext cx="2286000" cy="1802032"/>
          </a:xfrm>
        </p:spPr>
        <p:txBody>
          <a:bodyPr lIns="182880" tIns="146304"/>
          <a:lstStyle>
            <a:lvl1pPr marL="0" indent="0" algn="l">
              <a:buNone/>
              <a:defRPr lang="en-US" sz="1600" b="1" kern="1200" dirty="0">
                <a:solidFill>
                  <a:schemeClr val="tx1">
                    <a:lumMod val="85000"/>
                    <a:lumOff val="15000"/>
                  </a:schemeClr>
                </a:solidFill>
                <a:latin typeface="+mn-lt"/>
                <a:ea typeface="+mn-ea"/>
                <a:cs typeface="+mn-cs"/>
              </a:defRPr>
            </a:lvl1pPr>
            <a:lvl2pPr marL="0" indent="0" algn="l">
              <a:buNone/>
              <a:defRPr lang="en-US" sz="1400" b="0" kern="1200" dirty="0">
                <a:solidFill>
                  <a:schemeClr val="tx1"/>
                </a:solidFill>
                <a:latin typeface="+mn-lt"/>
                <a:ea typeface="+mn-ea"/>
                <a:cs typeface="+mn-cs"/>
              </a:defRPr>
            </a:lvl2pPr>
            <a:lvl3pPr marL="0" indent="0" algn="l">
              <a:buNone/>
              <a:defRPr sz="1200" b="1">
                <a:latin typeface="+mn-lt"/>
              </a:defRPr>
            </a:lvl3pPr>
            <a:lvl4pPr marL="0" indent="0" algn="l">
              <a:buNone/>
              <a:defRPr sz="1100" b="0">
                <a:latin typeface="+mn-lt"/>
              </a:defRPr>
            </a:lvl4pPr>
            <a:lvl5pPr marL="0" indent="0" algn="l">
              <a:buNone/>
              <a:defRPr sz="1100" b="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5" name="Espace réservé du texte 8"/>
          <p:cNvSpPr>
            <a:spLocks noGrp="1"/>
          </p:cNvSpPr>
          <p:nvPr>
            <p:ph type="body" sz="quarter" idx="15"/>
          </p:nvPr>
        </p:nvSpPr>
        <p:spPr>
          <a:xfrm>
            <a:off x="9763006" y="3436331"/>
            <a:ext cx="2286000" cy="1750736"/>
          </a:xfrm>
        </p:spPr>
        <p:txBody>
          <a:bodyPr lIns="182880" tIns="146304"/>
          <a:lstStyle>
            <a:lvl1pPr marL="0" indent="0" algn="l">
              <a:buNone/>
              <a:defRPr lang="en-US" sz="1600" b="1" kern="1200" dirty="0">
                <a:solidFill>
                  <a:schemeClr val="tx1">
                    <a:lumMod val="85000"/>
                    <a:lumOff val="15000"/>
                  </a:schemeClr>
                </a:solidFill>
                <a:latin typeface="+mn-lt"/>
                <a:ea typeface="+mn-ea"/>
                <a:cs typeface="+mn-cs"/>
              </a:defRPr>
            </a:lvl1pPr>
            <a:lvl2pPr marL="0" indent="0" algn="l">
              <a:buNone/>
              <a:defRPr lang="en-US" sz="1400" b="0" kern="1200" dirty="0">
                <a:solidFill>
                  <a:schemeClr val="tx1"/>
                </a:solidFill>
                <a:latin typeface="+mn-lt"/>
                <a:ea typeface="+mn-ea"/>
                <a:cs typeface="+mn-cs"/>
              </a:defRPr>
            </a:lvl2pPr>
            <a:lvl3pPr marL="0" indent="0" algn="l">
              <a:buNone/>
              <a:defRPr sz="1200" b="1">
                <a:latin typeface="+mn-lt"/>
              </a:defRPr>
            </a:lvl3pPr>
            <a:lvl4pPr marL="0" indent="0" algn="l">
              <a:buNone/>
              <a:defRPr sz="1100" b="0">
                <a:latin typeface="+mn-lt"/>
              </a:defRPr>
            </a:lvl4pPr>
            <a:lvl5pPr marL="0" indent="0" algn="l">
              <a:buNone/>
              <a:defRPr sz="1100" b="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4" name="Espace réservé du numéro de diapositive 7">
            <a:extLst>
              <a:ext uri="{FF2B5EF4-FFF2-40B4-BE49-F238E27FC236}">
                <a16:creationId xmlns:a16="http://schemas.microsoft.com/office/drawing/2014/main" id="{05250A22-780D-43D9-BB4C-65E6A1221D3F}"/>
              </a:ext>
            </a:extLst>
          </p:cNvPr>
          <p:cNvSpPr>
            <a:spLocks noGrp="1"/>
          </p:cNvSpPr>
          <p:nvPr>
            <p:ph type="sldNum" sz="quarter" idx="16"/>
          </p:nvPr>
        </p:nvSpPr>
        <p:spPr/>
        <p:txBody>
          <a:bodyPr/>
          <a:lstStyle>
            <a:lvl1pPr algn="r">
              <a:defRPr sz="1200">
                <a:solidFill>
                  <a:schemeClr val="tx2"/>
                </a:solidFill>
              </a:defRPr>
            </a:lvl1pPr>
          </a:lstStyle>
          <a:p>
            <a:pPr>
              <a:defRPr/>
            </a:pPr>
            <a:fld id="{45C1054C-6525-495B-953C-235FCCA04931}" type="slidenum">
              <a:rPr lang="fr-FR"/>
              <a:pPr>
                <a:defRPr/>
              </a:pPr>
              <a:t>‹N°›</a:t>
            </a:fld>
            <a:endParaRPr lang="fr-FR"/>
          </a:p>
        </p:txBody>
      </p:sp>
    </p:spTree>
    <p:extLst>
      <p:ext uri="{BB962C8B-B14F-4D97-AF65-F5344CB8AC3E}">
        <p14:creationId xmlns:p14="http://schemas.microsoft.com/office/powerpoint/2010/main" val="503454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5 colonnes de texte plus peti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A6A90FC-2166-452C-BDC3-D4B62A943D71}"/>
              </a:ext>
            </a:extLst>
          </p:cNvPr>
          <p:cNvSpPr/>
          <p:nvPr userDrawn="1"/>
        </p:nvSpPr>
        <p:spPr>
          <a:xfrm>
            <a:off x="0" y="0"/>
            <a:ext cx="12192000" cy="1214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1" name="Forme libre : Forme 10">
            <a:extLst>
              <a:ext uri="{FF2B5EF4-FFF2-40B4-BE49-F238E27FC236}">
                <a16:creationId xmlns:a16="http://schemas.microsoft.com/office/drawing/2014/main" id="{B3BACE91-942D-4137-B7ED-6CF25A018074}"/>
              </a:ext>
            </a:extLst>
          </p:cNvPr>
          <p:cNvSpPr/>
          <p:nvPr userDrawn="1"/>
        </p:nvSpPr>
        <p:spPr>
          <a:xfrm>
            <a:off x="130175" y="0"/>
            <a:ext cx="2749550" cy="1365250"/>
          </a:xfrm>
          <a:custGeom>
            <a:avLst/>
            <a:gdLst>
              <a:gd name="connsiteX0" fmla="*/ 0 w 4741280"/>
              <a:gd name="connsiteY0" fmla="*/ 0 h 2353474"/>
              <a:gd name="connsiteX1" fmla="*/ 4741280 w 4741280"/>
              <a:gd name="connsiteY1" fmla="*/ 0 h 2353474"/>
              <a:gd name="connsiteX2" fmla="*/ 4729949 w 4741280"/>
              <a:gd name="connsiteY2" fmla="*/ 224399 h 2353474"/>
              <a:gd name="connsiteX3" fmla="*/ 2370640 w 4741280"/>
              <a:gd name="connsiteY3" fmla="*/ 2353474 h 2353474"/>
              <a:gd name="connsiteX4" fmla="*/ 11331 w 4741280"/>
              <a:gd name="connsiteY4" fmla="*/ 224399 h 2353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1280" h="2353474">
                <a:moveTo>
                  <a:pt x="0" y="0"/>
                </a:moveTo>
                <a:lnTo>
                  <a:pt x="4741280" y="0"/>
                </a:lnTo>
                <a:lnTo>
                  <a:pt x="4729949" y="224399"/>
                </a:lnTo>
                <a:cubicBezTo>
                  <a:pt x="4608502" y="1420269"/>
                  <a:pt x="3598552" y="2353474"/>
                  <a:pt x="2370640" y="2353474"/>
                </a:cubicBezTo>
                <a:cubicBezTo>
                  <a:pt x="1142728" y="2353474"/>
                  <a:pt x="132779" y="1420269"/>
                  <a:pt x="11331" y="22439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3" name="Espace réservé du contenu 2"/>
          <p:cNvSpPr>
            <a:spLocks noGrp="1"/>
          </p:cNvSpPr>
          <p:nvPr>
            <p:ph idx="1"/>
          </p:nvPr>
        </p:nvSpPr>
        <p:spPr>
          <a:xfrm>
            <a:off x="304800" y="2598127"/>
            <a:ext cx="3714704" cy="2805896"/>
          </a:xfrm>
        </p:spPr>
        <p:txBody>
          <a:bodyPr/>
          <a:lstStyle>
            <a:lvl1pPr algn="ctr">
              <a:spcAft>
                <a:spcPts val="3000"/>
              </a:spcAft>
              <a:defRPr sz="2400">
                <a:gradFill>
                  <a:gsLst>
                    <a:gs pos="15000">
                      <a:schemeClr val="tx2"/>
                    </a:gs>
                    <a:gs pos="47000">
                      <a:schemeClr val="tx2"/>
                    </a:gs>
                  </a:gsLst>
                  <a:lin ang="5400000" scaled="1"/>
                </a:gradFill>
                <a:latin typeface="Segoe UI Semilight" panose="020B0402040204020203" pitchFamily="34" charset="0"/>
                <a:cs typeface="Segoe UI Semilight" panose="020B0402040204020203" pitchFamily="34" charset="0"/>
              </a:defRPr>
            </a:lvl1pPr>
            <a:lvl2pPr marL="0" indent="0" algn="ctr" defTabSz="914400" rtl="0" eaLnBrk="1" latinLnBrk="0" hangingPunct="1">
              <a:lnSpc>
                <a:spcPct val="90000"/>
              </a:lnSpc>
              <a:spcBef>
                <a:spcPts val="1000"/>
              </a:spcBef>
              <a:spcAft>
                <a:spcPts val="1200"/>
              </a:spcAft>
              <a:buFont typeface="Arial" panose="020B0604020202020204" pitchFamily="34" charset="0"/>
              <a:buNone/>
              <a:defRPr lang="en-US" sz="2000" kern="1200" dirty="0">
                <a:solidFill>
                  <a:schemeClr val="tx1"/>
                </a:solidFill>
                <a:latin typeface="Segoe UI Semilight" panose="020B0402040204020203" pitchFamily="34" charset="0"/>
                <a:ea typeface="+mn-ea"/>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7" name="Espace réservé du contenu 2"/>
          <p:cNvSpPr>
            <a:spLocks noGrp="1"/>
          </p:cNvSpPr>
          <p:nvPr>
            <p:ph idx="14"/>
          </p:nvPr>
        </p:nvSpPr>
        <p:spPr>
          <a:xfrm>
            <a:off x="4168631" y="2598127"/>
            <a:ext cx="3840480" cy="3806170"/>
          </a:xfrm>
        </p:spPr>
        <p:txBody>
          <a:bodyPr/>
          <a:lstStyle>
            <a:lvl1pPr algn="ctr">
              <a:defRPr lang="en-US" sz="2400" kern="1200" dirty="0">
                <a:gradFill>
                  <a:gsLst>
                    <a:gs pos="15000">
                      <a:schemeClr val="tx2"/>
                    </a:gs>
                    <a:gs pos="47000">
                      <a:schemeClr val="tx2"/>
                    </a:gs>
                  </a:gsLst>
                  <a:lin ang="5400000" scaled="1"/>
                </a:gradFill>
                <a:latin typeface="Segoe UI Semilight" panose="020B0402040204020203" pitchFamily="34" charset="0"/>
                <a:ea typeface="+mn-ea"/>
                <a:cs typeface="Segoe UI Semilight" panose="020B0402040204020203" pitchFamily="34" charset="0"/>
              </a:defRPr>
            </a:lvl1pPr>
            <a:lvl2pPr marL="0" indent="0" algn="ctr" defTabSz="914400" rtl="0" eaLnBrk="1" latinLnBrk="0" hangingPunct="1">
              <a:lnSpc>
                <a:spcPct val="90000"/>
              </a:lnSpc>
              <a:spcBef>
                <a:spcPts val="1000"/>
              </a:spcBef>
              <a:spcAft>
                <a:spcPts val="1200"/>
              </a:spcAft>
              <a:buFont typeface="Arial" panose="020B0604020202020204" pitchFamily="34" charset="0"/>
              <a:buNone/>
              <a:defRPr lang="en-US" sz="2000" kern="1200" dirty="0">
                <a:solidFill>
                  <a:schemeClr val="tx1"/>
                </a:solidFill>
                <a:latin typeface="Segoe UI Semilight" panose="020B0402040204020203" pitchFamily="34" charset="0"/>
                <a:ea typeface="+mn-ea"/>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9" name="Espace réservé du contenu 2"/>
          <p:cNvSpPr>
            <a:spLocks noGrp="1"/>
          </p:cNvSpPr>
          <p:nvPr>
            <p:ph idx="15"/>
          </p:nvPr>
        </p:nvSpPr>
        <p:spPr>
          <a:xfrm>
            <a:off x="8158238" y="2598127"/>
            <a:ext cx="3773077" cy="3806170"/>
          </a:xfrm>
        </p:spPr>
        <p:txBody>
          <a:bodyPr/>
          <a:lstStyle>
            <a:lvl1pPr algn="ctr">
              <a:defRPr lang="en-US" sz="2400" kern="1200" dirty="0">
                <a:gradFill>
                  <a:gsLst>
                    <a:gs pos="15000">
                      <a:schemeClr val="tx2"/>
                    </a:gs>
                    <a:gs pos="47000">
                      <a:schemeClr val="tx2"/>
                    </a:gs>
                  </a:gsLst>
                  <a:lin ang="5400000" scaled="1"/>
                </a:gradFill>
                <a:latin typeface="Segoe UI Semilight" panose="020B0402040204020203" pitchFamily="34" charset="0"/>
                <a:ea typeface="+mn-ea"/>
                <a:cs typeface="Segoe UI Semilight" panose="020B0402040204020203" pitchFamily="34" charset="0"/>
              </a:defRPr>
            </a:lvl1pPr>
            <a:lvl2pPr marL="0" indent="0" algn="ctr" defTabSz="914400" rtl="0" eaLnBrk="1" latinLnBrk="0" hangingPunct="1">
              <a:lnSpc>
                <a:spcPct val="90000"/>
              </a:lnSpc>
              <a:spcBef>
                <a:spcPts val="1000"/>
              </a:spcBef>
              <a:spcAft>
                <a:spcPts val="1200"/>
              </a:spcAft>
              <a:buFont typeface="Arial" panose="020B0604020202020204" pitchFamily="34" charset="0"/>
              <a:buNone/>
              <a:defRPr lang="en-US" sz="2000" kern="1200" dirty="0">
                <a:solidFill>
                  <a:schemeClr val="tx1"/>
                </a:solidFill>
                <a:latin typeface="Segoe UI Semilight" panose="020B0402040204020203" pitchFamily="34" charset="0"/>
                <a:ea typeface="+mn-ea"/>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2" name="Titre 1"/>
          <p:cNvSpPr>
            <a:spLocks noGrp="1"/>
          </p:cNvSpPr>
          <p:nvPr>
            <p:ph type="title"/>
          </p:nvPr>
        </p:nvSpPr>
        <p:spPr>
          <a:xfrm>
            <a:off x="316322" y="339408"/>
            <a:ext cx="2375877" cy="978729"/>
          </a:xfrm>
        </p:spPr>
        <p:txBody>
          <a:bodyPr/>
          <a:lstStyle>
            <a:lvl1pPr algn="ctr">
              <a:defRPr lang="en-US" sz="3200" b="0" i="0" kern="1200" spc="60" baseline="0" dirty="0">
                <a:solidFill>
                  <a:schemeClr val="bg1"/>
                </a:solidFill>
                <a:latin typeface="+mj-lt"/>
                <a:ea typeface="+mn-ea"/>
                <a:cs typeface="Segoe UI Semilight" panose="020B0402040204020203" pitchFamily="34" charset="0"/>
              </a:defRPr>
            </a:lvl1pPr>
          </a:lstStyle>
          <a:p>
            <a:pPr lvl="0"/>
            <a:r>
              <a:rPr lang="fr-FR" noProof="0"/>
              <a:t>Modifiez le style du titre</a:t>
            </a:r>
          </a:p>
        </p:txBody>
      </p:sp>
      <p:sp>
        <p:nvSpPr>
          <p:cNvPr id="10" name="Espace réservé au texte 9"/>
          <p:cNvSpPr>
            <a:spLocks noGrp="1"/>
          </p:cNvSpPr>
          <p:nvPr>
            <p:ph type="body" sz="quarter" idx="16"/>
          </p:nvPr>
        </p:nvSpPr>
        <p:spPr>
          <a:xfrm>
            <a:off x="2879003" y="419100"/>
            <a:ext cx="9084398" cy="1870769"/>
          </a:xfrm>
        </p:spPr>
        <p:txBody>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2" name="Espace réservé du numéro de diapositive 7">
            <a:extLst>
              <a:ext uri="{FF2B5EF4-FFF2-40B4-BE49-F238E27FC236}">
                <a16:creationId xmlns:a16="http://schemas.microsoft.com/office/drawing/2014/main" id="{2914F218-D51D-4D8C-8390-CDC3700FAF18}"/>
              </a:ext>
            </a:extLst>
          </p:cNvPr>
          <p:cNvSpPr>
            <a:spLocks noGrp="1"/>
          </p:cNvSpPr>
          <p:nvPr>
            <p:ph type="sldNum" sz="quarter" idx="17"/>
          </p:nvPr>
        </p:nvSpPr>
        <p:spPr/>
        <p:txBody>
          <a:bodyPr/>
          <a:lstStyle>
            <a:lvl1pPr algn="r">
              <a:defRPr sz="1200">
                <a:solidFill>
                  <a:schemeClr val="tx2"/>
                </a:solidFill>
              </a:defRPr>
            </a:lvl1pPr>
          </a:lstStyle>
          <a:p>
            <a:pPr>
              <a:defRPr/>
            </a:pPr>
            <a:fld id="{7FB9FDEA-5470-414F-BA74-33ABDF76FA03}" type="slidenum">
              <a:rPr lang="fr-FR"/>
              <a:pPr>
                <a:defRPr/>
              </a:pPr>
              <a:t>‹N°›</a:t>
            </a:fld>
            <a:endParaRPr lang="fr-FR"/>
          </a:p>
        </p:txBody>
      </p:sp>
    </p:spTree>
    <p:extLst>
      <p:ext uri="{BB962C8B-B14F-4D97-AF65-F5344CB8AC3E}">
        <p14:creationId xmlns:p14="http://schemas.microsoft.com/office/powerpoint/2010/main" val="41079596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5 colonnes de texte plus peti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D53D396-838B-4B33-8378-158EE2012CF1}"/>
              </a:ext>
            </a:extLst>
          </p:cNvPr>
          <p:cNvSpPr/>
          <p:nvPr userDrawn="1"/>
        </p:nvSpPr>
        <p:spPr>
          <a:xfrm>
            <a:off x="0" y="0"/>
            <a:ext cx="12192000" cy="1214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4" name="Rectangle 11">
            <a:extLst>
              <a:ext uri="{FF2B5EF4-FFF2-40B4-BE49-F238E27FC236}">
                <a16:creationId xmlns:a16="http://schemas.microsoft.com/office/drawing/2014/main" id="{67A3ECF9-6A06-4500-90FD-AEDCC87CB1BA}"/>
              </a:ext>
            </a:extLst>
          </p:cNvPr>
          <p:cNvSpPr/>
          <p:nvPr userDrawn="1"/>
        </p:nvSpPr>
        <p:spPr>
          <a:xfrm>
            <a:off x="296863" y="3381375"/>
            <a:ext cx="1920875" cy="19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5" name="Rectangle 12">
            <a:extLst>
              <a:ext uri="{FF2B5EF4-FFF2-40B4-BE49-F238E27FC236}">
                <a16:creationId xmlns:a16="http://schemas.microsoft.com/office/drawing/2014/main" id="{EBC5D0A3-3015-4030-A735-35453342ABEA}"/>
              </a:ext>
            </a:extLst>
          </p:cNvPr>
          <p:cNvSpPr/>
          <p:nvPr userDrawn="1"/>
        </p:nvSpPr>
        <p:spPr>
          <a:xfrm>
            <a:off x="2711450" y="3381375"/>
            <a:ext cx="1920875" cy="19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6" name="Rectangle 13">
            <a:extLst>
              <a:ext uri="{FF2B5EF4-FFF2-40B4-BE49-F238E27FC236}">
                <a16:creationId xmlns:a16="http://schemas.microsoft.com/office/drawing/2014/main" id="{F453629A-0DBA-4A48-9D04-C1E901C0F554}"/>
              </a:ext>
            </a:extLst>
          </p:cNvPr>
          <p:cNvSpPr/>
          <p:nvPr userDrawn="1"/>
        </p:nvSpPr>
        <p:spPr>
          <a:xfrm>
            <a:off x="7542213" y="3381375"/>
            <a:ext cx="1920875" cy="19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22" name="Rectangle 14">
            <a:extLst>
              <a:ext uri="{FF2B5EF4-FFF2-40B4-BE49-F238E27FC236}">
                <a16:creationId xmlns:a16="http://schemas.microsoft.com/office/drawing/2014/main" id="{33AC8735-F74D-4BB9-8FC3-EC3DF19C0F2D}"/>
              </a:ext>
            </a:extLst>
          </p:cNvPr>
          <p:cNvSpPr/>
          <p:nvPr userDrawn="1"/>
        </p:nvSpPr>
        <p:spPr>
          <a:xfrm>
            <a:off x="9956800" y="3381375"/>
            <a:ext cx="1920875" cy="19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23" name="Rectangle 15">
            <a:extLst>
              <a:ext uri="{FF2B5EF4-FFF2-40B4-BE49-F238E27FC236}">
                <a16:creationId xmlns:a16="http://schemas.microsoft.com/office/drawing/2014/main" id="{7F368AB1-3F89-496C-9941-62DD11C0104E}"/>
              </a:ext>
            </a:extLst>
          </p:cNvPr>
          <p:cNvSpPr/>
          <p:nvPr userDrawn="1"/>
        </p:nvSpPr>
        <p:spPr>
          <a:xfrm>
            <a:off x="5127625" y="3381375"/>
            <a:ext cx="1919288" cy="19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3" name="Espace réservé du contenu 2"/>
          <p:cNvSpPr>
            <a:spLocks noGrp="1"/>
          </p:cNvSpPr>
          <p:nvPr>
            <p:ph idx="1"/>
          </p:nvPr>
        </p:nvSpPr>
        <p:spPr>
          <a:xfrm>
            <a:off x="68658" y="3493674"/>
            <a:ext cx="2377440" cy="2480166"/>
          </a:xfrm>
        </p:spPr>
        <p:txBody>
          <a:bodyPr lIns="146304" rIns="146304"/>
          <a:lstStyle>
            <a:lvl1pPr algn="ctr">
              <a:defRPr sz="2200">
                <a:gradFill>
                  <a:gsLst>
                    <a:gs pos="15000">
                      <a:schemeClr val="tx2"/>
                    </a:gs>
                    <a:gs pos="47000">
                      <a:schemeClr val="tx2"/>
                    </a:gs>
                  </a:gsLst>
                  <a:lin ang="5400000" scaled="1"/>
                </a:gradFill>
                <a:latin typeface="Segoe UI Semilight" panose="020B0402040204020203" pitchFamily="34" charset="0"/>
                <a:cs typeface="Segoe UI Semilight" panose="020B04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7" name="Espace réservé du contenu 2"/>
          <p:cNvSpPr>
            <a:spLocks noGrp="1"/>
          </p:cNvSpPr>
          <p:nvPr>
            <p:ph idx="14"/>
          </p:nvPr>
        </p:nvSpPr>
        <p:spPr>
          <a:xfrm>
            <a:off x="2483635" y="3493674"/>
            <a:ext cx="2377440" cy="2480166"/>
          </a:xfrm>
        </p:spPr>
        <p:txBody>
          <a:bodyPr lIns="146304" rIns="146304"/>
          <a:lstStyle>
            <a:lvl1pPr algn="ctr">
              <a:defRPr sz="2200">
                <a:gradFill>
                  <a:gsLst>
                    <a:gs pos="15000">
                      <a:schemeClr val="tx2"/>
                    </a:gs>
                    <a:gs pos="47000">
                      <a:schemeClr val="tx2"/>
                    </a:gs>
                  </a:gsLst>
                  <a:lin ang="5400000" scaled="1"/>
                </a:gradFill>
                <a:latin typeface="Segoe UI Semilight" panose="020B0402040204020203" pitchFamily="34" charset="0"/>
                <a:cs typeface="Segoe UI Semilight" panose="020B04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9" name="Espace réservé du contenu 2"/>
          <p:cNvSpPr>
            <a:spLocks noGrp="1"/>
          </p:cNvSpPr>
          <p:nvPr>
            <p:ph idx="15"/>
          </p:nvPr>
        </p:nvSpPr>
        <p:spPr>
          <a:xfrm>
            <a:off x="4898612" y="3493674"/>
            <a:ext cx="2377440" cy="2480166"/>
          </a:xfrm>
        </p:spPr>
        <p:txBody>
          <a:bodyPr lIns="146304" rIns="146304"/>
          <a:lstStyle>
            <a:lvl1pPr algn="ctr">
              <a:defRPr sz="2200">
                <a:gradFill>
                  <a:gsLst>
                    <a:gs pos="15000">
                      <a:schemeClr val="tx2"/>
                    </a:gs>
                    <a:gs pos="47000">
                      <a:schemeClr val="tx2"/>
                    </a:gs>
                  </a:gsLst>
                  <a:lin ang="5400000" scaled="1"/>
                </a:gradFill>
                <a:latin typeface="Segoe UI Semilight" panose="020B0402040204020203" pitchFamily="34" charset="0"/>
                <a:cs typeface="Segoe UI Semilight" panose="020B04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0" name="Espace réservé du contenu 2"/>
          <p:cNvSpPr>
            <a:spLocks noGrp="1"/>
          </p:cNvSpPr>
          <p:nvPr>
            <p:ph idx="16"/>
          </p:nvPr>
        </p:nvSpPr>
        <p:spPr>
          <a:xfrm>
            <a:off x="7313589" y="3493674"/>
            <a:ext cx="2377440" cy="2480166"/>
          </a:xfrm>
        </p:spPr>
        <p:txBody>
          <a:bodyPr lIns="146304" rIns="146304"/>
          <a:lstStyle>
            <a:lvl1pPr algn="ctr">
              <a:defRPr sz="2200">
                <a:gradFill>
                  <a:gsLst>
                    <a:gs pos="15000">
                      <a:schemeClr val="tx2"/>
                    </a:gs>
                    <a:gs pos="47000">
                      <a:schemeClr val="tx2"/>
                    </a:gs>
                  </a:gsLst>
                  <a:lin ang="5400000" scaled="1"/>
                </a:gradFill>
                <a:latin typeface="Segoe UI Semilight" panose="020B0402040204020203" pitchFamily="34" charset="0"/>
                <a:cs typeface="Segoe UI Semilight" panose="020B04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1" name="Espace réservé du contenu 2"/>
          <p:cNvSpPr>
            <a:spLocks noGrp="1"/>
          </p:cNvSpPr>
          <p:nvPr>
            <p:ph idx="17"/>
          </p:nvPr>
        </p:nvSpPr>
        <p:spPr>
          <a:xfrm>
            <a:off x="9728566" y="3493674"/>
            <a:ext cx="2377440" cy="2480166"/>
          </a:xfrm>
        </p:spPr>
        <p:txBody>
          <a:bodyPr lIns="146304" rIns="146304"/>
          <a:lstStyle>
            <a:lvl1pPr algn="ctr">
              <a:defRPr sz="2200">
                <a:gradFill>
                  <a:gsLst>
                    <a:gs pos="15000">
                      <a:schemeClr val="tx2"/>
                    </a:gs>
                    <a:gs pos="47000">
                      <a:schemeClr val="tx2"/>
                    </a:gs>
                  </a:gsLst>
                  <a:lin ang="5400000" scaled="1"/>
                </a:gradFill>
                <a:latin typeface="Segoe UI Semilight" panose="020B0402040204020203" pitchFamily="34" charset="0"/>
                <a:cs typeface="Segoe UI Semilight" panose="020B04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8" name="Espace réservé au texte 7"/>
          <p:cNvSpPr>
            <a:spLocks noGrp="1"/>
          </p:cNvSpPr>
          <p:nvPr>
            <p:ph type="body" sz="quarter" idx="13"/>
          </p:nvPr>
        </p:nvSpPr>
        <p:spPr>
          <a:xfrm>
            <a:off x="0" y="470361"/>
            <a:ext cx="12192000" cy="535531"/>
          </a:xfrm>
        </p:spPr>
        <p:txBody>
          <a:bodyPr/>
          <a:lstStyle>
            <a:lvl1pPr marL="0" indent="0" algn="ctr" defTabSz="914400" rtl="0" eaLnBrk="1" latinLnBrk="0" hangingPunct="1">
              <a:lnSpc>
                <a:spcPct val="90000"/>
              </a:lnSpc>
              <a:spcBef>
                <a:spcPts val="1000"/>
              </a:spcBef>
              <a:buFont typeface="Arial" panose="020B0604020202020204" pitchFamily="34" charset="0"/>
              <a:buNone/>
              <a:defRPr lang="en-US" sz="3200" b="0" kern="1200" dirty="0">
                <a:solidFill>
                  <a:schemeClr val="tx1">
                    <a:lumMod val="85000"/>
                    <a:lumOff val="15000"/>
                  </a:schemeClr>
                </a:solidFill>
                <a:latin typeface="+mj-lt"/>
                <a:ea typeface="+mn-ea"/>
                <a:cs typeface="Segoe UI Semilight" panose="020B0402040204020203" pitchFamily="34" charset="0"/>
              </a:defRPr>
            </a:lvl1pPr>
          </a:lstStyle>
          <a:p>
            <a:pPr lvl="0"/>
            <a:r>
              <a:rPr lang="fr-FR" noProof="0"/>
              <a:t>Cliquez pour modifier les styles du texte du masque</a:t>
            </a:r>
          </a:p>
        </p:txBody>
      </p:sp>
      <p:sp>
        <p:nvSpPr>
          <p:cNvPr id="17" name="Espace réservé au contenu 2"/>
          <p:cNvSpPr>
            <a:spLocks noGrp="1"/>
          </p:cNvSpPr>
          <p:nvPr>
            <p:ph idx="18"/>
          </p:nvPr>
        </p:nvSpPr>
        <p:spPr>
          <a:xfrm>
            <a:off x="68658" y="2577396"/>
            <a:ext cx="2377440" cy="840230"/>
          </a:xfrm>
        </p:spPr>
        <p:txBody>
          <a:bodyPr lIns="146304" rIns="146304"/>
          <a:lstStyle>
            <a:lvl1pPr marL="0" algn="ctr" defTabSz="914400" rtl="0" eaLnBrk="1" latinLnBrk="0" hangingPunct="1">
              <a:defRPr lang="en-US" sz="5400" kern="1200" dirty="0">
                <a:solidFill>
                  <a:schemeClr val="tx1"/>
                </a:solidFill>
                <a:latin typeface="Segoe UI Black" panose="020B0A02040204020203" pitchFamily="34" charset="0"/>
                <a:ea typeface="Segoe UI Black" panose="020B0A02040204020203" pitchFamily="34" charset="0"/>
                <a:cs typeface="Segoe UI Black" panose="020B0A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p:txBody>
      </p:sp>
      <p:sp>
        <p:nvSpPr>
          <p:cNvPr id="18" name="Espace réservé au contenu 2"/>
          <p:cNvSpPr>
            <a:spLocks noGrp="1"/>
          </p:cNvSpPr>
          <p:nvPr>
            <p:ph idx="19"/>
          </p:nvPr>
        </p:nvSpPr>
        <p:spPr>
          <a:xfrm>
            <a:off x="2483635" y="2577396"/>
            <a:ext cx="2377440" cy="840230"/>
          </a:xfrm>
        </p:spPr>
        <p:txBody>
          <a:bodyPr lIns="146304" rIns="146304"/>
          <a:lstStyle>
            <a:lvl1pPr algn="ctr">
              <a:defRPr lang="en-US" sz="5400" b="1" kern="1200" dirty="0">
                <a:solidFill>
                  <a:schemeClr val="tx1"/>
                </a:solidFill>
                <a:latin typeface="Segoe UI Black" panose="020B0A02040204020203" pitchFamily="34" charset="0"/>
                <a:ea typeface="Segoe UI Black" panose="020B0A02040204020203" pitchFamily="34" charset="0"/>
                <a:cs typeface="Segoe UI Black" panose="020B0A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p:txBody>
      </p:sp>
      <p:sp>
        <p:nvSpPr>
          <p:cNvPr id="19" name="Espace réservé au contenu 2"/>
          <p:cNvSpPr>
            <a:spLocks noGrp="1"/>
          </p:cNvSpPr>
          <p:nvPr>
            <p:ph idx="20"/>
          </p:nvPr>
        </p:nvSpPr>
        <p:spPr>
          <a:xfrm>
            <a:off x="4898612" y="2577396"/>
            <a:ext cx="2377440" cy="840230"/>
          </a:xfrm>
        </p:spPr>
        <p:txBody>
          <a:bodyPr lIns="146304" rIns="146304"/>
          <a:lstStyle>
            <a:lvl1pPr algn="ctr">
              <a:defRPr lang="en-US" sz="5400" dirty="0">
                <a:solidFill>
                  <a:schemeClr val="tx1"/>
                </a:solidFill>
                <a:latin typeface="Segoe UI Black" panose="020B0A02040204020203" pitchFamily="34" charset="0"/>
                <a:ea typeface="Segoe UI Black" panose="020B0A02040204020203" pitchFamily="34" charset="0"/>
                <a:cs typeface="Segoe UI Black" panose="020B0A02040204020203" pitchFamily="34" charset="0"/>
              </a:defRPr>
            </a:lvl1pPr>
          </a:lstStyle>
          <a:p>
            <a:pPr lvl="0"/>
            <a:r>
              <a:rPr lang="fr-FR" noProof="0"/>
              <a:t>Cliquez pour modifier les styles du texte du masque</a:t>
            </a:r>
          </a:p>
        </p:txBody>
      </p:sp>
      <p:sp>
        <p:nvSpPr>
          <p:cNvPr id="20" name="Espace réservé au contenu 2"/>
          <p:cNvSpPr>
            <a:spLocks noGrp="1"/>
          </p:cNvSpPr>
          <p:nvPr>
            <p:ph idx="21"/>
          </p:nvPr>
        </p:nvSpPr>
        <p:spPr>
          <a:xfrm>
            <a:off x="7313589" y="2577396"/>
            <a:ext cx="2377440" cy="840230"/>
          </a:xfrm>
        </p:spPr>
        <p:txBody>
          <a:bodyPr lIns="146304" rIns="146304"/>
          <a:lstStyle>
            <a:lvl1pPr algn="ctr">
              <a:defRPr lang="en-US" sz="5400" dirty="0">
                <a:solidFill>
                  <a:schemeClr val="tx1"/>
                </a:solidFill>
                <a:latin typeface="Segoe UI Black" panose="020B0A02040204020203" pitchFamily="34" charset="0"/>
                <a:ea typeface="Segoe UI Black" panose="020B0A02040204020203" pitchFamily="34" charset="0"/>
                <a:cs typeface="Segoe UI Black" panose="020B0A02040204020203" pitchFamily="34" charset="0"/>
              </a:defRPr>
            </a:lvl1pPr>
          </a:lstStyle>
          <a:p>
            <a:pPr lvl="0"/>
            <a:r>
              <a:rPr lang="fr-FR" noProof="0"/>
              <a:t>Cliquez pour modifier les styles du texte du masque</a:t>
            </a:r>
          </a:p>
        </p:txBody>
      </p:sp>
      <p:sp>
        <p:nvSpPr>
          <p:cNvPr id="21" name="Espace réservé au contenu 2"/>
          <p:cNvSpPr>
            <a:spLocks noGrp="1"/>
          </p:cNvSpPr>
          <p:nvPr>
            <p:ph idx="22"/>
          </p:nvPr>
        </p:nvSpPr>
        <p:spPr>
          <a:xfrm>
            <a:off x="9728566" y="2577396"/>
            <a:ext cx="2377440" cy="840230"/>
          </a:xfrm>
        </p:spPr>
        <p:txBody>
          <a:bodyPr lIns="146304" rIns="146304"/>
          <a:lstStyle>
            <a:lvl1pPr algn="ctr">
              <a:defRPr lang="en-US" sz="5400" dirty="0">
                <a:solidFill>
                  <a:schemeClr val="tx1"/>
                </a:solidFill>
                <a:latin typeface="Segoe UI Black" panose="020B0A02040204020203" pitchFamily="34" charset="0"/>
                <a:ea typeface="Segoe UI Black" panose="020B0A02040204020203" pitchFamily="34" charset="0"/>
                <a:cs typeface="Segoe UI Black" panose="020B0A02040204020203" pitchFamily="34" charset="0"/>
              </a:defRPr>
            </a:lvl1pPr>
          </a:lstStyle>
          <a:p>
            <a:pPr lvl="0"/>
            <a:r>
              <a:rPr lang="fr-FR" noProof="0"/>
              <a:t>Cliquez pour modifier les styles du texte du masque</a:t>
            </a:r>
          </a:p>
        </p:txBody>
      </p:sp>
      <p:sp>
        <p:nvSpPr>
          <p:cNvPr id="24" name="Espace réservé du numéro de diapositive 5">
            <a:extLst>
              <a:ext uri="{FF2B5EF4-FFF2-40B4-BE49-F238E27FC236}">
                <a16:creationId xmlns:a16="http://schemas.microsoft.com/office/drawing/2014/main" id="{2E354022-4E60-4FA8-8E97-C559C150E3DD}"/>
              </a:ext>
            </a:extLst>
          </p:cNvPr>
          <p:cNvSpPr>
            <a:spLocks noGrp="1"/>
          </p:cNvSpPr>
          <p:nvPr>
            <p:ph type="sldNum" sz="quarter" idx="23"/>
          </p:nvPr>
        </p:nvSpPr>
        <p:spPr>
          <a:xfrm>
            <a:off x="11747500" y="6465888"/>
            <a:ext cx="431800" cy="365125"/>
          </a:xfrm>
        </p:spPr>
        <p:txBody>
          <a:bodyPr/>
          <a:lstStyle>
            <a:lvl1pPr>
              <a:defRPr/>
            </a:lvl1pPr>
          </a:lstStyle>
          <a:p>
            <a:pPr>
              <a:defRPr/>
            </a:pPr>
            <a:fld id="{692D0D62-3EEB-4481-AF51-19A59C30ED15}" type="slidenum">
              <a:rPr lang="fr-FR"/>
              <a:pPr>
                <a:defRPr/>
              </a:pPr>
              <a:t>‹N°›</a:t>
            </a:fld>
            <a:endParaRPr lang="fr-FR"/>
          </a:p>
        </p:txBody>
      </p:sp>
    </p:spTree>
    <p:extLst>
      <p:ext uri="{BB962C8B-B14F-4D97-AF65-F5344CB8AC3E}">
        <p14:creationId xmlns:p14="http://schemas.microsoft.com/office/powerpoint/2010/main" val="275518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decel="10000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750" fill="hold"/>
                                        <p:tgtEl>
                                          <p:spTgt spid="15"/>
                                        </p:tgtEl>
                                        <p:attrNameLst>
                                          <p:attrName>ppt_x</p:attrName>
                                        </p:attrNameLst>
                                      </p:cBhvr>
                                      <p:tavLst>
                                        <p:tav tm="0">
                                          <p:val>
                                            <p:strVal val="#ppt_x"/>
                                          </p:val>
                                        </p:tav>
                                        <p:tav tm="100000">
                                          <p:val>
                                            <p:strVal val="#ppt_x"/>
                                          </p:val>
                                        </p:tav>
                                      </p:tavLst>
                                    </p:anim>
                                    <p:anim calcmode="lin" valueType="num">
                                      <p:cBhvr additive="base">
                                        <p:cTn id="14"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decel="10000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ppt_x"/>
                                          </p:val>
                                        </p:tav>
                                        <p:tav tm="100000">
                                          <p:val>
                                            <p:strVal val="#ppt_x"/>
                                          </p:val>
                                        </p:tav>
                                      </p:tavLst>
                                    </p:anim>
                                    <p:anim calcmode="lin" valueType="num">
                                      <p:cBhvr additive="base">
                                        <p:cTn id="20" dur="75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decel="10000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750" fill="hold"/>
                                        <p:tgtEl>
                                          <p:spTgt spid="16"/>
                                        </p:tgtEl>
                                        <p:attrNameLst>
                                          <p:attrName>ppt_x</p:attrName>
                                        </p:attrNameLst>
                                      </p:cBhvr>
                                      <p:tavLst>
                                        <p:tav tm="0">
                                          <p:val>
                                            <p:strVal val="#ppt_x"/>
                                          </p:val>
                                        </p:tav>
                                        <p:tav tm="100000">
                                          <p:val>
                                            <p:strVal val="#ppt_x"/>
                                          </p:val>
                                        </p:tav>
                                      </p:tavLst>
                                    </p:anim>
                                    <p:anim calcmode="lin" valueType="num">
                                      <p:cBhvr additive="base">
                                        <p:cTn id="26" dur="75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decel="10000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750" fill="hold"/>
                                        <p:tgtEl>
                                          <p:spTgt spid="22"/>
                                        </p:tgtEl>
                                        <p:attrNameLst>
                                          <p:attrName>ppt_x</p:attrName>
                                        </p:attrNameLst>
                                      </p:cBhvr>
                                      <p:tavLst>
                                        <p:tav tm="0">
                                          <p:val>
                                            <p:strVal val="#ppt_x"/>
                                          </p:val>
                                        </p:tav>
                                        <p:tav tm="100000">
                                          <p:val>
                                            <p:strVal val="#ppt_x"/>
                                          </p:val>
                                        </p:tav>
                                      </p:tavLst>
                                    </p:anim>
                                    <p:anim calcmode="lin" valueType="num">
                                      <p:cBhvr additive="base">
                                        <p:cTn id="32"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22" grpId="0" animBg="1"/>
      <p:bldP spid="23"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50-50 Disposition photos à droite">
    <p:spTree>
      <p:nvGrpSpPr>
        <p:cNvPr id="1" name=""/>
        <p:cNvGrpSpPr/>
        <p:nvPr/>
      </p:nvGrpSpPr>
      <p:grpSpPr>
        <a:xfrm>
          <a:off x="0" y="0"/>
          <a:ext cx="0" cy="0"/>
          <a:chOff x="0" y="0"/>
          <a:chExt cx="0" cy="0"/>
        </a:xfrm>
      </p:grpSpPr>
      <p:sp>
        <p:nvSpPr>
          <p:cNvPr id="5" name="Espace réservé à l’image 4"/>
          <p:cNvSpPr>
            <a:spLocks noGrp="1"/>
          </p:cNvSpPr>
          <p:nvPr>
            <p:ph type="pic" sz="quarter" idx="10"/>
          </p:nvPr>
        </p:nvSpPr>
        <p:spPr bwMode="ltGray">
          <a:xfrm>
            <a:off x="6129304" y="0"/>
            <a:ext cx="6062696" cy="6856100"/>
          </a:xfrm>
          <a:blipFill>
            <a:blip r:embed="rId2"/>
            <a:srcRect/>
            <a:stretch>
              <a:fillRect/>
            </a:stretch>
          </a:blipFill>
        </p:spPr>
        <p:txBody>
          <a:bodyPr tIns="548640" anchor="ctr" anchorCtr="0">
            <a:noAutofit/>
          </a:bodyPr>
          <a:lstStyle>
            <a:lvl1pPr marL="0" indent="0" algn="ctr">
              <a:buNone/>
              <a:defRPr sz="3600" b="1" cap="none" baseline="0">
                <a:solidFill>
                  <a:srgbClr val="FFC000"/>
                </a:solidFill>
                <a:latin typeface="+mn-lt"/>
              </a:defRPr>
            </a:lvl1pPr>
          </a:lstStyle>
          <a:p>
            <a:pPr lvl="0"/>
            <a:r>
              <a:rPr lang="fr-FR" noProof="0"/>
              <a:t>Cliquez sur l'icône pour ajouter une image</a:t>
            </a:r>
          </a:p>
        </p:txBody>
      </p:sp>
      <p:sp>
        <p:nvSpPr>
          <p:cNvPr id="6" name="Espace réservé au contenu 2"/>
          <p:cNvSpPr>
            <a:spLocks noGrp="1"/>
          </p:cNvSpPr>
          <p:nvPr>
            <p:ph idx="18"/>
          </p:nvPr>
        </p:nvSpPr>
        <p:spPr>
          <a:xfrm>
            <a:off x="1875949" y="419100"/>
            <a:ext cx="2377440" cy="840230"/>
          </a:xfrm>
        </p:spPr>
        <p:txBody>
          <a:bodyPr lIns="146304" rIns="146304"/>
          <a:lstStyle>
            <a:lvl1pPr marL="0" algn="ctr" defTabSz="914400" rtl="0" eaLnBrk="1" latinLnBrk="0" hangingPunct="1">
              <a:defRPr lang="en-US" sz="5400"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p:txBody>
      </p:sp>
      <p:sp>
        <p:nvSpPr>
          <p:cNvPr id="8" name="Espace réservé au texte 6"/>
          <p:cNvSpPr>
            <a:spLocks noGrp="1"/>
          </p:cNvSpPr>
          <p:nvPr>
            <p:ph type="body" sz="quarter" idx="11"/>
          </p:nvPr>
        </p:nvSpPr>
        <p:spPr>
          <a:xfrm>
            <a:off x="0" y="3428050"/>
            <a:ext cx="6129304" cy="3169586"/>
          </a:xfrm>
        </p:spPr>
        <p:txBody>
          <a:bodyPr anchor="t" anchorCtr="0"/>
          <a:lstStyle>
            <a:lvl1pPr algn="ctr" defTabSz="914400" rtl="0" eaLnBrk="1" latinLnBrk="0" hangingPunct="1">
              <a:lnSpc>
                <a:spcPct val="90000"/>
              </a:lnSpc>
              <a:spcBef>
                <a:spcPct val="0"/>
              </a:spcBef>
              <a:spcAft>
                <a:spcPts val="3000"/>
              </a:spcAft>
              <a:buNone/>
              <a:defRPr lang="en-US" sz="3600" b="0" i="0" kern="1200" spc="0" baseline="0" dirty="0">
                <a:gradFill>
                  <a:gsLst>
                    <a:gs pos="0">
                      <a:schemeClr val="tx2"/>
                    </a:gs>
                    <a:gs pos="100000">
                      <a:schemeClr val="tx2"/>
                    </a:gs>
                  </a:gsLst>
                  <a:lin ang="5400000" scaled="1"/>
                </a:gradFill>
                <a:latin typeface="Segoe UI Semibold" panose="020B0702040204020203" pitchFamily="34" charset="0"/>
                <a:ea typeface="+mn-ea"/>
                <a:cs typeface="Segoe UI Semibold" panose="020B0702040204020203" pitchFamily="34" charset="0"/>
              </a:defRPr>
            </a:lvl1pPr>
            <a:lvl2pPr algn="ctr">
              <a:defRPr sz="2800"/>
            </a:lvl2pPr>
            <a:lvl3pPr algn="ctr">
              <a:defRPr lang="en-US" sz="2400" b="0" kern="1200" dirty="0">
                <a:solidFill>
                  <a:schemeClr val="tx1">
                    <a:lumMod val="85000"/>
                    <a:lumOff val="15000"/>
                  </a:schemeClr>
                </a:solidFill>
                <a:latin typeface="+mn-lt"/>
                <a:ea typeface="+mn-ea"/>
                <a:cs typeface="+mn-cs"/>
              </a:defRPr>
            </a:lvl3pPr>
            <a:lvl4pPr algn="ctr">
              <a:defRPr sz="2000" b="1"/>
            </a:lvl4pPr>
            <a:lvl5pPr algn="ctr">
              <a:defRPr sz="18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9" name="Espace réservé au texte 2"/>
          <p:cNvSpPr>
            <a:spLocks noGrp="1"/>
          </p:cNvSpPr>
          <p:nvPr>
            <p:ph type="body" sz="quarter" idx="19"/>
          </p:nvPr>
        </p:nvSpPr>
        <p:spPr>
          <a:xfrm>
            <a:off x="0" y="1554163"/>
            <a:ext cx="6096000" cy="1089529"/>
          </a:xfrm>
        </p:spPr>
        <p:txBody>
          <a:bodyPr/>
          <a:lstStyle>
            <a:lvl1pPr algn="ctr">
              <a:defRPr sz="3600" b="0">
                <a:latin typeface="+mj-lt"/>
              </a:defRPr>
            </a:lvl1pPr>
            <a:lvl2pPr algn="ctr">
              <a:defRPr lang="en-US" sz="3200" b="0" kern="1200" dirty="0" smtClean="0">
                <a:solidFill>
                  <a:schemeClr val="tx1">
                    <a:lumMod val="65000"/>
                    <a:lumOff val="35000"/>
                  </a:schemeClr>
                </a:solidFill>
                <a:latin typeface="+mj-lt"/>
                <a:ea typeface="+mn-ea"/>
                <a:cs typeface="+mn-cs"/>
              </a:defRPr>
            </a:lvl2pPr>
            <a:lvl3pPr algn="ctr">
              <a:defRPr/>
            </a:lvl3pPr>
            <a:lvl4pPr algn="ctr">
              <a:defRPr/>
            </a:lvl4pPr>
            <a:lvl5pPr algn="ctr">
              <a:defRPr/>
            </a:lvl5pPr>
          </a:lstStyle>
          <a:p>
            <a:pPr lvl="0"/>
            <a:r>
              <a:rPr lang="fr-FR" noProof="0"/>
              <a:t>Cliquez pour modifier les styles du texte du masque</a:t>
            </a:r>
          </a:p>
        </p:txBody>
      </p:sp>
      <p:sp>
        <p:nvSpPr>
          <p:cNvPr id="7" name="Espace réservé du numéro de diapositive 7">
            <a:extLst>
              <a:ext uri="{FF2B5EF4-FFF2-40B4-BE49-F238E27FC236}">
                <a16:creationId xmlns:a16="http://schemas.microsoft.com/office/drawing/2014/main" id="{0BCC66BA-8EBD-478B-B953-23FF27F534B8}"/>
              </a:ext>
            </a:extLst>
          </p:cNvPr>
          <p:cNvSpPr>
            <a:spLocks noGrp="1"/>
          </p:cNvSpPr>
          <p:nvPr>
            <p:ph type="sldNum" sz="quarter" idx="20"/>
          </p:nvPr>
        </p:nvSpPr>
        <p:spPr/>
        <p:txBody>
          <a:bodyPr/>
          <a:lstStyle>
            <a:lvl1pPr algn="r">
              <a:defRPr sz="1200">
                <a:solidFill>
                  <a:schemeClr val="bg1"/>
                </a:solidFill>
              </a:defRPr>
            </a:lvl1pPr>
          </a:lstStyle>
          <a:p>
            <a:pPr>
              <a:defRPr/>
            </a:pPr>
            <a:fld id="{F382B44A-2338-4F91-8ADB-5F5A51D8E7AD}" type="slidenum">
              <a:rPr lang="fr-FR"/>
              <a:pPr>
                <a:defRPr/>
              </a:pPr>
              <a:t>‹N°›</a:t>
            </a:fld>
            <a:endParaRPr lang="fr-FR"/>
          </a:p>
        </p:txBody>
      </p:sp>
    </p:spTree>
    <p:extLst>
      <p:ext uri="{BB962C8B-B14F-4D97-AF65-F5344CB8AC3E}">
        <p14:creationId xmlns:p14="http://schemas.microsoft.com/office/powerpoint/2010/main" val="42637759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0-50 Disposition photos à droite">
    <p:spTree>
      <p:nvGrpSpPr>
        <p:cNvPr id="1" name=""/>
        <p:cNvGrpSpPr/>
        <p:nvPr/>
      </p:nvGrpSpPr>
      <p:grpSpPr>
        <a:xfrm>
          <a:off x="0" y="0"/>
          <a:ext cx="0" cy="0"/>
          <a:chOff x="0" y="0"/>
          <a:chExt cx="0" cy="0"/>
        </a:xfrm>
      </p:grpSpPr>
      <p:sp>
        <p:nvSpPr>
          <p:cNvPr id="7" name="Espace réservé du numéro de diapositive 7" hidden="1">
            <a:extLst>
              <a:ext uri="{FF2B5EF4-FFF2-40B4-BE49-F238E27FC236}">
                <a16:creationId xmlns:a16="http://schemas.microsoft.com/office/drawing/2014/main" id="{536AC6FD-C9BB-423F-9D69-DA91FE3C160C}"/>
              </a:ext>
            </a:extLst>
          </p:cNvPr>
          <p:cNvSpPr txBox="1">
            <a:spLocks/>
          </p:cNvSpPr>
          <p:nvPr userDrawn="1"/>
        </p:nvSpPr>
        <p:spPr>
          <a:xfrm>
            <a:off x="10344150" y="6499225"/>
            <a:ext cx="523875" cy="365125"/>
          </a:xfrm>
          <a:prstGeom prst="rect">
            <a:avLst/>
          </a:prstGeom>
        </p:spPr>
        <p:txBody>
          <a:bodyPr wrap="none" anchor="ctr"/>
          <a:lstStyle>
            <a:defPPr>
              <a:defRPr lang="en-US"/>
            </a:defPPr>
            <a:lvl1pPr marL="0" algn="r"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979C0FA5-92FC-4563-8882-EA1F62398ECE}" type="slidenum">
              <a:rPr lang="en-US" smtClean="0">
                <a:solidFill>
                  <a:schemeClr val="bg1"/>
                </a:solidFill>
              </a:rPr>
              <a:pPr fontAlgn="auto">
                <a:spcBef>
                  <a:spcPts val="0"/>
                </a:spcBef>
                <a:spcAft>
                  <a:spcPts val="0"/>
                </a:spcAft>
                <a:defRPr/>
              </a:pPr>
              <a:t>‹N°›</a:t>
            </a:fld>
            <a:endParaRPr lang="en-US" dirty="0">
              <a:solidFill>
                <a:schemeClr val="bg1"/>
              </a:solidFill>
            </a:endParaRPr>
          </a:p>
        </p:txBody>
      </p:sp>
      <p:sp>
        <p:nvSpPr>
          <p:cNvPr id="5" name="Espace réservé à l’image 4"/>
          <p:cNvSpPr>
            <a:spLocks noGrp="1"/>
          </p:cNvSpPr>
          <p:nvPr>
            <p:ph type="pic" sz="quarter" idx="10"/>
          </p:nvPr>
        </p:nvSpPr>
        <p:spPr bwMode="ltGray">
          <a:xfrm>
            <a:off x="6129304" y="0"/>
            <a:ext cx="6062696" cy="6856100"/>
          </a:xfrm>
          <a:blipFill>
            <a:blip r:embed="rId2"/>
            <a:srcRect/>
            <a:stretch>
              <a:fillRect/>
            </a:stretch>
          </a:blipFill>
        </p:spPr>
        <p:txBody>
          <a:bodyPr tIns="548640" anchor="ctr" anchorCtr="0">
            <a:noAutofit/>
          </a:bodyPr>
          <a:lstStyle>
            <a:lvl1pPr marL="0" indent="0" algn="ctr">
              <a:buNone/>
              <a:defRPr sz="3600" b="1" cap="none" baseline="0">
                <a:solidFill>
                  <a:srgbClr val="FFC000"/>
                </a:solidFill>
                <a:latin typeface="+mn-lt"/>
              </a:defRPr>
            </a:lvl1pPr>
          </a:lstStyle>
          <a:p>
            <a:pPr lvl="0"/>
            <a:r>
              <a:rPr lang="fr-FR" noProof="0"/>
              <a:t>Cliquez sur l'icône pour ajouter une image</a:t>
            </a:r>
          </a:p>
        </p:txBody>
      </p:sp>
      <p:sp>
        <p:nvSpPr>
          <p:cNvPr id="6" name="Espace réservé au contenu 2"/>
          <p:cNvSpPr>
            <a:spLocks noGrp="1"/>
          </p:cNvSpPr>
          <p:nvPr>
            <p:ph idx="18"/>
          </p:nvPr>
        </p:nvSpPr>
        <p:spPr>
          <a:xfrm>
            <a:off x="1875949" y="419100"/>
            <a:ext cx="2377440" cy="840230"/>
          </a:xfrm>
        </p:spPr>
        <p:txBody>
          <a:bodyPr lIns="146304" rIns="146304"/>
          <a:lstStyle>
            <a:lvl1pPr marL="0" algn="ctr" defTabSz="914400" rtl="0" eaLnBrk="1" latinLnBrk="0" hangingPunct="1">
              <a:defRPr lang="en-US" sz="5400"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p:txBody>
      </p:sp>
      <p:sp>
        <p:nvSpPr>
          <p:cNvPr id="9" name="Espace réservé au texte 6"/>
          <p:cNvSpPr>
            <a:spLocks noGrp="1"/>
          </p:cNvSpPr>
          <p:nvPr>
            <p:ph type="body" sz="quarter" idx="11"/>
          </p:nvPr>
        </p:nvSpPr>
        <p:spPr>
          <a:xfrm>
            <a:off x="0" y="3429000"/>
            <a:ext cx="6096000" cy="3092641"/>
          </a:xfrm>
        </p:spPr>
        <p:txBody>
          <a:bodyPr anchor="t" anchorCtr="0"/>
          <a:lstStyle>
            <a:lvl1pPr algn="ctr" defTabSz="914400" rtl="0" eaLnBrk="1" latinLnBrk="0" hangingPunct="1">
              <a:lnSpc>
                <a:spcPct val="90000"/>
              </a:lnSpc>
              <a:spcBef>
                <a:spcPct val="0"/>
              </a:spcBef>
              <a:spcAft>
                <a:spcPts val="3000"/>
              </a:spcAft>
              <a:buNone/>
              <a:defRPr lang="en-US" sz="3600" b="0" i="0" kern="1200" spc="0" baseline="0" dirty="0">
                <a:gradFill>
                  <a:gsLst>
                    <a:gs pos="0">
                      <a:schemeClr val="tx2"/>
                    </a:gs>
                    <a:gs pos="100000">
                      <a:schemeClr val="tx2"/>
                    </a:gs>
                  </a:gsLst>
                  <a:lin ang="5400000" scaled="1"/>
                </a:gradFill>
                <a:latin typeface="Segoe UI Semibold" panose="020B0702040204020203" pitchFamily="34" charset="0"/>
                <a:ea typeface="+mn-ea"/>
                <a:cs typeface="Segoe UI Semibold" panose="020B0702040204020203" pitchFamily="34" charset="0"/>
              </a:defRPr>
            </a:lvl1pPr>
            <a:lvl2pPr algn="ctr">
              <a:defRPr sz="2800"/>
            </a:lvl2pPr>
            <a:lvl3pPr algn="ctr">
              <a:spcAft>
                <a:spcPts val="600"/>
              </a:spcAft>
              <a:defRPr lang="en-US" sz="2400" b="0" kern="1200" dirty="0">
                <a:solidFill>
                  <a:schemeClr val="tx1">
                    <a:lumMod val="85000"/>
                    <a:lumOff val="15000"/>
                  </a:schemeClr>
                </a:solidFill>
                <a:latin typeface="+mn-lt"/>
                <a:ea typeface="+mn-ea"/>
                <a:cs typeface="+mn-cs"/>
              </a:defRPr>
            </a:lvl3pPr>
            <a:lvl4pPr algn="ctr">
              <a:defRPr sz="2000" b="1"/>
            </a:lvl4pPr>
            <a:lvl5pPr algn="ctr">
              <a:defRPr sz="18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0" name="Espace réservé au texte 2"/>
          <p:cNvSpPr>
            <a:spLocks noGrp="1"/>
          </p:cNvSpPr>
          <p:nvPr>
            <p:ph type="body" sz="quarter" idx="19"/>
          </p:nvPr>
        </p:nvSpPr>
        <p:spPr>
          <a:xfrm>
            <a:off x="0" y="1554163"/>
            <a:ext cx="6096000" cy="1089529"/>
          </a:xfrm>
        </p:spPr>
        <p:txBody>
          <a:bodyPr/>
          <a:lstStyle>
            <a:lvl1pPr algn="ctr">
              <a:defRPr sz="3600" b="0">
                <a:latin typeface="+mj-lt"/>
              </a:defRPr>
            </a:lvl1pPr>
            <a:lvl2pPr algn="ctr">
              <a:defRPr lang="en-US" sz="3200" b="0" kern="1200" dirty="0">
                <a:solidFill>
                  <a:schemeClr val="tx1">
                    <a:lumMod val="65000"/>
                    <a:lumOff val="35000"/>
                  </a:schemeClr>
                </a:solidFill>
                <a:latin typeface="+mj-lt"/>
                <a:ea typeface="+mn-ea"/>
                <a:cs typeface="+mn-cs"/>
              </a:defRPr>
            </a:lvl2pPr>
            <a:lvl3pPr algn="ctr">
              <a:defRPr/>
            </a:lvl3pPr>
            <a:lvl4pPr algn="ctr">
              <a:defRPr/>
            </a:lvl4pPr>
            <a:lvl5pPr algn="ctr">
              <a:defRPr/>
            </a:lvl5pPr>
          </a:lstStyle>
          <a:p>
            <a:pPr lvl="0"/>
            <a:r>
              <a:rPr lang="fr-FR" noProof="0"/>
              <a:t>Cliquez pour modifier les styles du texte du masque</a:t>
            </a:r>
          </a:p>
        </p:txBody>
      </p:sp>
      <p:sp>
        <p:nvSpPr>
          <p:cNvPr id="8" name="Espace réservé du numéro de diapositive 5">
            <a:extLst>
              <a:ext uri="{FF2B5EF4-FFF2-40B4-BE49-F238E27FC236}">
                <a16:creationId xmlns:a16="http://schemas.microsoft.com/office/drawing/2014/main" id="{9E7DD30B-491A-48D8-89E2-55192E2833FF}"/>
              </a:ext>
            </a:extLst>
          </p:cNvPr>
          <p:cNvSpPr>
            <a:spLocks noGrp="1"/>
          </p:cNvSpPr>
          <p:nvPr>
            <p:ph type="sldNum" sz="quarter" idx="20"/>
          </p:nvPr>
        </p:nvSpPr>
        <p:spPr>
          <a:xfrm>
            <a:off x="11803063" y="6484938"/>
            <a:ext cx="387350" cy="365125"/>
          </a:xfrm>
        </p:spPr>
        <p:txBody>
          <a:bodyPr/>
          <a:lstStyle>
            <a:lvl1pPr algn="r">
              <a:defRPr sz="1200">
                <a:solidFill>
                  <a:schemeClr val="bg1"/>
                </a:solidFill>
              </a:defRPr>
            </a:lvl1pPr>
          </a:lstStyle>
          <a:p>
            <a:pPr>
              <a:defRPr/>
            </a:pPr>
            <a:fld id="{7FEDBD09-00DD-4271-933A-057E584AB81C}" type="slidenum">
              <a:rPr lang="fr-FR"/>
              <a:pPr>
                <a:defRPr/>
              </a:pPr>
              <a:t>‹N°›</a:t>
            </a:fld>
            <a:endParaRPr lang="fr-FR"/>
          </a:p>
        </p:txBody>
      </p:sp>
    </p:spTree>
    <p:extLst>
      <p:ext uri="{BB962C8B-B14F-4D97-AF65-F5344CB8AC3E}">
        <p14:creationId xmlns:p14="http://schemas.microsoft.com/office/powerpoint/2010/main" val="19775674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50-50 Disposition photos à droite">
    <p:spTree>
      <p:nvGrpSpPr>
        <p:cNvPr id="1" name=""/>
        <p:cNvGrpSpPr/>
        <p:nvPr/>
      </p:nvGrpSpPr>
      <p:grpSpPr>
        <a:xfrm>
          <a:off x="0" y="0"/>
          <a:ext cx="0" cy="0"/>
          <a:chOff x="0" y="0"/>
          <a:chExt cx="0" cy="0"/>
        </a:xfrm>
      </p:grpSpPr>
      <p:sp>
        <p:nvSpPr>
          <p:cNvPr id="5" name="Espace réservé à l’image 4"/>
          <p:cNvSpPr>
            <a:spLocks noGrp="1"/>
          </p:cNvSpPr>
          <p:nvPr>
            <p:ph type="pic" sz="quarter" idx="10"/>
          </p:nvPr>
        </p:nvSpPr>
        <p:spPr bwMode="ltGray">
          <a:xfrm>
            <a:off x="6129304" y="0"/>
            <a:ext cx="6062696" cy="6856100"/>
          </a:xfrm>
          <a:blipFill>
            <a:blip r:embed="rId2"/>
            <a:srcRect/>
            <a:stretch>
              <a:fillRect/>
            </a:stretch>
          </a:blipFill>
        </p:spPr>
        <p:txBody>
          <a:bodyPr tIns="548640" anchor="ctr" anchorCtr="0">
            <a:noAutofit/>
          </a:bodyPr>
          <a:lstStyle>
            <a:lvl1pPr marL="0" indent="0" algn="ctr">
              <a:buNone/>
              <a:defRPr sz="3600" b="1" cap="none" baseline="0">
                <a:solidFill>
                  <a:srgbClr val="FFC000"/>
                </a:solidFill>
                <a:latin typeface="+mn-lt"/>
              </a:defRPr>
            </a:lvl1pPr>
          </a:lstStyle>
          <a:p>
            <a:pPr lvl="0"/>
            <a:r>
              <a:rPr lang="fr-FR" noProof="0"/>
              <a:t>Cliquez sur l'icône pour ajouter une image</a:t>
            </a:r>
          </a:p>
        </p:txBody>
      </p:sp>
      <p:sp>
        <p:nvSpPr>
          <p:cNvPr id="7" name="Espace réservé au texte 6"/>
          <p:cNvSpPr>
            <a:spLocks noGrp="1"/>
          </p:cNvSpPr>
          <p:nvPr>
            <p:ph type="body" sz="quarter" idx="11"/>
          </p:nvPr>
        </p:nvSpPr>
        <p:spPr>
          <a:xfrm>
            <a:off x="0" y="3429000"/>
            <a:ext cx="6129304" cy="3169586"/>
          </a:xfrm>
        </p:spPr>
        <p:txBody>
          <a:bodyPr anchor="t" anchorCtr="0"/>
          <a:lstStyle>
            <a:lvl1pPr algn="ctr" defTabSz="914400" rtl="0" eaLnBrk="1" latinLnBrk="0" hangingPunct="1">
              <a:lnSpc>
                <a:spcPct val="90000"/>
              </a:lnSpc>
              <a:spcBef>
                <a:spcPct val="0"/>
              </a:spcBef>
              <a:spcAft>
                <a:spcPts val="3000"/>
              </a:spcAft>
              <a:buNone/>
              <a:defRPr lang="en-US" sz="3600" b="0" i="0" kern="1200" spc="0" baseline="0" dirty="0">
                <a:gradFill>
                  <a:gsLst>
                    <a:gs pos="0">
                      <a:schemeClr val="tx2"/>
                    </a:gs>
                    <a:gs pos="100000">
                      <a:schemeClr val="tx2"/>
                    </a:gs>
                  </a:gsLst>
                  <a:lin ang="5400000" scaled="1"/>
                </a:gradFill>
                <a:latin typeface="Segoe UI Semibold" panose="020B0702040204020203" pitchFamily="34" charset="0"/>
                <a:ea typeface="+mn-ea"/>
                <a:cs typeface="Segoe UI Semibold" panose="020B0702040204020203" pitchFamily="34" charset="0"/>
              </a:defRPr>
            </a:lvl1pPr>
            <a:lvl2pPr algn="ctr">
              <a:defRPr sz="2800"/>
            </a:lvl2pPr>
            <a:lvl3pPr algn="ctr">
              <a:defRPr lang="en-US" sz="2400" b="0" kern="1200" dirty="0">
                <a:solidFill>
                  <a:schemeClr val="tx1">
                    <a:lumMod val="85000"/>
                    <a:lumOff val="15000"/>
                  </a:schemeClr>
                </a:solidFill>
                <a:latin typeface="+mn-lt"/>
                <a:ea typeface="+mn-ea"/>
                <a:cs typeface="+mn-cs"/>
              </a:defRPr>
            </a:lvl3pPr>
            <a:lvl4pPr algn="ctr">
              <a:defRPr sz="2000" b="1"/>
            </a:lvl4pPr>
            <a:lvl5pPr algn="ctr">
              <a:defRPr sz="18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au contenu 2"/>
          <p:cNvSpPr>
            <a:spLocks noGrp="1"/>
          </p:cNvSpPr>
          <p:nvPr>
            <p:ph idx="18"/>
          </p:nvPr>
        </p:nvSpPr>
        <p:spPr>
          <a:xfrm>
            <a:off x="1875949" y="419100"/>
            <a:ext cx="2377440" cy="840230"/>
          </a:xfrm>
        </p:spPr>
        <p:txBody>
          <a:bodyPr lIns="146304" rIns="146304"/>
          <a:lstStyle>
            <a:lvl1pPr marL="0" algn="ctr" defTabSz="914400" rtl="0" eaLnBrk="1" latinLnBrk="0" hangingPunct="1">
              <a:defRPr lang="en-US" sz="5400"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p:txBody>
      </p:sp>
      <p:sp>
        <p:nvSpPr>
          <p:cNvPr id="3" name="Espace réservé au texte 2"/>
          <p:cNvSpPr>
            <a:spLocks noGrp="1"/>
          </p:cNvSpPr>
          <p:nvPr>
            <p:ph type="body" sz="quarter" idx="19"/>
          </p:nvPr>
        </p:nvSpPr>
        <p:spPr>
          <a:xfrm>
            <a:off x="0" y="1554163"/>
            <a:ext cx="6129304" cy="1089529"/>
          </a:xfrm>
        </p:spPr>
        <p:txBody>
          <a:bodyPr/>
          <a:lstStyle>
            <a:lvl1pPr algn="ctr">
              <a:defRPr sz="3600" b="0">
                <a:latin typeface="+mj-lt"/>
              </a:defRPr>
            </a:lvl1pPr>
            <a:lvl2pPr algn="ctr">
              <a:defRPr lang="en-US" sz="3200" b="0" kern="1200" dirty="0">
                <a:solidFill>
                  <a:schemeClr val="tx1">
                    <a:lumMod val="65000"/>
                    <a:lumOff val="35000"/>
                  </a:schemeClr>
                </a:solidFill>
                <a:latin typeface="+mj-lt"/>
                <a:ea typeface="+mn-ea"/>
                <a:cs typeface="+mn-cs"/>
              </a:defRPr>
            </a:lvl2pPr>
            <a:lvl3pPr algn="ctr">
              <a:defRPr/>
            </a:lvl3pPr>
            <a:lvl4pPr algn="ctr">
              <a:defRPr/>
            </a:lvl4pPr>
            <a:lvl5pPr algn="ctr">
              <a:defRPr/>
            </a:lvl5pPr>
          </a:lstStyle>
          <a:p>
            <a:pPr lvl="0"/>
            <a:r>
              <a:rPr lang="fr-FR" noProof="0"/>
              <a:t>Cliquez pour modifier les styles du texte du masque</a:t>
            </a:r>
          </a:p>
        </p:txBody>
      </p:sp>
      <p:sp>
        <p:nvSpPr>
          <p:cNvPr id="8" name="Espace réservé du numéro de diapositive 7">
            <a:extLst>
              <a:ext uri="{FF2B5EF4-FFF2-40B4-BE49-F238E27FC236}">
                <a16:creationId xmlns:a16="http://schemas.microsoft.com/office/drawing/2014/main" id="{28C5F58F-2794-4558-9440-259C7758E6EC}"/>
              </a:ext>
            </a:extLst>
          </p:cNvPr>
          <p:cNvSpPr>
            <a:spLocks noGrp="1"/>
          </p:cNvSpPr>
          <p:nvPr>
            <p:ph type="sldNum" sz="quarter" idx="20"/>
          </p:nvPr>
        </p:nvSpPr>
        <p:spPr/>
        <p:txBody>
          <a:bodyPr/>
          <a:lstStyle>
            <a:lvl1pPr algn="r">
              <a:defRPr sz="1200">
                <a:solidFill>
                  <a:schemeClr val="bg1"/>
                </a:solidFill>
              </a:defRPr>
            </a:lvl1pPr>
          </a:lstStyle>
          <a:p>
            <a:pPr>
              <a:defRPr/>
            </a:pPr>
            <a:fld id="{FA55DAA9-A73C-48A2-B286-313C183C50C3}" type="slidenum">
              <a:rPr lang="fr-FR"/>
              <a:pPr>
                <a:defRPr/>
              </a:pPr>
              <a:t>‹N°›</a:t>
            </a:fld>
            <a:endParaRPr lang="fr-FR"/>
          </a:p>
        </p:txBody>
      </p:sp>
    </p:spTree>
    <p:extLst>
      <p:ext uri="{BB962C8B-B14F-4D97-AF65-F5344CB8AC3E}">
        <p14:creationId xmlns:p14="http://schemas.microsoft.com/office/powerpoint/2010/main" val="32336753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50-50 disposition de photo à gauche avec du texte">
    <p:spTree>
      <p:nvGrpSpPr>
        <p:cNvPr id="1" name=""/>
        <p:cNvGrpSpPr/>
        <p:nvPr/>
      </p:nvGrpSpPr>
      <p:grpSpPr>
        <a:xfrm>
          <a:off x="0" y="0"/>
          <a:ext cx="0" cy="0"/>
          <a:chOff x="0" y="0"/>
          <a:chExt cx="0" cy="0"/>
        </a:xfrm>
      </p:grpSpPr>
      <p:sp>
        <p:nvSpPr>
          <p:cNvPr id="5" name="Espace réservé à l’image 4"/>
          <p:cNvSpPr>
            <a:spLocks noGrp="1"/>
          </p:cNvSpPr>
          <p:nvPr>
            <p:ph type="pic" sz="quarter" idx="10"/>
          </p:nvPr>
        </p:nvSpPr>
        <p:spPr bwMode="ltGray">
          <a:xfrm flipH="1">
            <a:off x="-1" y="0"/>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pPr lvl="0"/>
            <a:r>
              <a:rPr lang="fr-FR" noProof="0"/>
              <a:t>Cliquez sur l'icône pour ajouter une image</a:t>
            </a:r>
          </a:p>
        </p:txBody>
      </p:sp>
      <p:sp>
        <p:nvSpPr>
          <p:cNvPr id="8" name="Espace réservé au texte 6"/>
          <p:cNvSpPr>
            <a:spLocks noGrp="1"/>
          </p:cNvSpPr>
          <p:nvPr>
            <p:ph type="body" sz="quarter" idx="11"/>
          </p:nvPr>
        </p:nvSpPr>
        <p:spPr>
          <a:xfrm>
            <a:off x="6094443" y="3425619"/>
            <a:ext cx="6097555" cy="3169586"/>
          </a:xfrm>
        </p:spPr>
        <p:txBody>
          <a:bodyPr anchor="t" anchorCtr="0"/>
          <a:lstStyle>
            <a:lvl1pPr algn="ctr" defTabSz="914400" rtl="0" eaLnBrk="1" latinLnBrk="0" hangingPunct="1">
              <a:lnSpc>
                <a:spcPct val="90000"/>
              </a:lnSpc>
              <a:spcBef>
                <a:spcPct val="0"/>
              </a:spcBef>
              <a:spcAft>
                <a:spcPts val="3000"/>
              </a:spcAft>
              <a:buNone/>
              <a:defRPr lang="en-US" sz="3600" b="0" i="0" kern="1200" spc="0" baseline="0" dirty="0">
                <a:gradFill>
                  <a:gsLst>
                    <a:gs pos="0">
                      <a:schemeClr val="tx2"/>
                    </a:gs>
                    <a:gs pos="100000">
                      <a:schemeClr val="tx2"/>
                    </a:gs>
                  </a:gsLst>
                  <a:lin ang="5400000" scaled="1"/>
                </a:gradFill>
                <a:latin typeface="Segoe UI Semibold" panose="020B0702040204020203" pitchFamily="34" charset="0"/>
                <a:ea typeface="+mn-ea"/>
                <a:cs typeface="Segoe UI Semibold" panose="020B0702040204020203" pitchFamily="34" charset="0"/>
              </a:defRPr>
            </a:lvl1pPr>
            <a:lvl2pPr algn="ctr">
              <a:defRPr sz="2800"/>
            </a:lvl2pPr>
            <a:lvl3pPr algn="ctr">
              <a:defRPr lang="en-US" sz="2400" b="0" kern="1200" dirty="0">
                <a:solidFill>
                  <a:schemeClr val="tx1">
                    <a:lumMod val="85000"/>
                    <a:lumOff val="15000"/>
                  </a:schemeClr>
                </a:solidFill>
                <a:latin typeface="+mn-lt"/>
                <a:ea typeface="+mn-ea"/>
                <a:cs typeface="+mn-cs"/>
              </a:defRPr>
            </a:lvl3pPr>
            <a:lvl4pPr algn="ctr">
              <a:defRPr sz="2000" b="1"/>
            </a:lvl4pPr>
            <a:lvl5pPr algn="ctr">
              <a:defRPr sz="18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9" name="Espace réservé au texte 2"/>
          <p:cNvSpPr>
            <a:spLocks noGrp="1"/>
          </p:cNvSpPr>
          <p:nvPr>
            <p:ph type="body" sz="quarter" idx="19"/>
          </p:nvPr>
        </p:nvSpPr>
        <p:spPr>
          <a:xfrm>
            <a:off x="6094443" y="1554163"/>
            <a:ext cx="6097556" cy="1089529"/>
          </a:xfrm>
        </p:spPr>
        <p:txBody>
          <a:bodyPr/>
          <a:lstStyle>
            <a:lvl1pPr algn="ctr">
              <a:defRPr sz="3600" b="0">
                <a:latin typeface="+mj-lt"/>
              </a:defRPr>
            </a:lvl1pPr>
            <a:lvl2pPr algn="ctr">
              <a:defRPr lang="en-US" sz="3200" b="0" kern="1200" dirty="0">
                <a:solidFill>
                  <a:schemeClr val="tx1">
                    <a:lumMod val="65000"/>
                    <a:lumOff val="35000"/>
                  </a:schemeClr>
                </a:solidFill>
                <a:latin typeface="+mj-lt"/>
                <a:ea typeface="+mn-ea"/>
                <a:cs typeface="+mn-cs"/>
              </a:defRPr>
            </a:lvl2pPr>
            <a:lvl3pPr algn="ctr">
              <a:defRPr/>
            </a:lvl3pPr>
            <a:lvl4pPr algn="ctr">
              <a:defRPr/>
            </a:lvl4pPr>
            <a:lvl5pPr algn="ctr">
              <a:defRPr/>
            </a:lvl5pPr>
          </a:lstStyle>
          <a:p>
            <a:pPr lvl="0"/>
            <a:r>
              <a:rPr lang="fr-FR" noProof="0"/>
              <a:t>Cliquez pour modifier les styles du texte du masque</a:t>
            </a:r>
          </a:p>
        </p:txBody>
      </p:sp>
      <p:sp>
        <p:nvSpPr>
          <p:cNvPr id="10" name="Espace réservé au contenu 2"/>
          <p:cNvSpPr>
            <a:spLocks noGrp="1"/>
          </p:cNvSpPr>
          <p:nvPr>
            <p:ph idx="18"/>
          </p:nvPr>
        </p:nvSpPr>
        <p:spPr>
          <a:xfrm>
            <a:off x="7743349" y="419100"/>
            <a:ext cx="2377440" cy="840230"/>
          </a:xfrm>
        </p:spPr>
        <p:txBody>
          <a:bodyPr lIns="146304" rIns="146304"/>
          <a:lstStyle>
            <a:lvl1pPr marL="0" algn="ctr" defTabSz="914400" rtl="0" eaLnBrk="1" latinLnBrk="0" hangingPunct="1">
              <a:defRPr lang="en-US" sz="5400"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p:txBody>
      </p:sp>
      <p:sp>
        <p:nvSpPr>
          <p:cNvPr id="6" name="Espace réservé du numéro de diapositive 7">
            <a:extLst>
              <a:ext uri="{FF2B5EF4-FFF2-40B4-BE49-F238E27FC236}">
                <a16:creationId xmlns:a16="http://schemas.microsoft.com/office/drawing/2014/main" id="{085D238E-F064-4577-840F-6A549EABC591}"/>
              </a:ext>
            </a:extLst>
          </p:cNvPr>
          <p:cNvSpPr>
            <a:spLocks noGrp="1"/>
          </p:cNvSpPr>
          <p:nvPr>
            <p:ph type="sldNum" sz="quarter" idx="20"/>
          </p:nvPr>
        </p:nvSpPr>
        <p:spPr/>
        <p:txBody>
          <a:bodyPr/>
          <a:lstStyle>
            <a:lvl1pPr>
              <a:defRPr/>
            </a:lvl1pPr>
          </a:lstStyle>
          <a:p>
            <a:pPr>
              <a:defRPr/>
            </a:pPr>
            <a:fld id="{038CB560-7525-4FDB-B662-69DF10C80C07}" type="slidenum">
              <a:rPr lang="fr-FR"/>
              <a:pPr>
                <a:defRPr/>
              </a:pPr>
              <a:t>‹N°›</a:t>
            </a:fld>
            <a:endParaRPr lang="fr-FR"/>
          </a:p>
        </p:txBody>
      </p:sp>
    </p:spTree>
    <p:extLst>
      <p:ext uri="{BB962C8B-B14F-4D97-AF65-F5344CB8AC3E}">
        <p14:creationId xmlns:p14="http://schemas.microsoft.com/office/powerpoint/2010/main" val="2924117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50-50 disposition de photo à gauche avec du texte">
    <p:spTree>
      <p:nvGrpSpPr>
        <p:cNvPr id="1" name=""/>
        <p:cNvGrpSpPr/>
        <p:nvPr/>
      </p:nvGrpSpPr>
      <p:grpSpPr>
        <a:xfrm>
          <a:off x="0" y="0"/>
          <a:ext cx="0" cy="0"/>
          <a:chOff x="0" y="0"/>
          <a:chExt cx="0" cy="0"/>
        </a:xfrm>
      </p:grpSpPr>
      <p:sp>
        <p:nvSpPr>
          <p:cNvPr id="5" name="Espace réservé à l’image 4"/>
          <p:cNvSpPr>
            <a:spLocks noGrp="1"/>
          </p:cNvSpPr>
          <p:nvPr>
            <p:ph type="pic" sz="quarter" idx="10"/>
          </p:nvPr>
        </p:nvSpPr>
        <p:spPr bwMode="ltGray">
          <a:xfrm>
            <a:off x="0" y="0"/>
            <a:ext cx="6094444" cy="6856100"/>
          </a:xfrm>
          <a:blipFill>
            <a:blip r:embed="rId2"/>
            <a:srcRect/>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pPr lvl="0"/>
            <a:r>
              <a:rPr lang="fr-FR" noProof="0"/>
              <a:t>Cliquez sur l'icône pour ajouter une image</a:t>
            </a:r>
          </a:p>
        </p:txBody>
      </p:sp>
      <p:sp>
        <p:nvSpPr>
          <p:cNvPr id="8" name="Espace réservé au texte 6"/>
          <p:cNvSpPr>
            <a:spLocks noGrp="1"/>
          </p:cNvSpPr>
          <p:nvPr>
            <p:ph type="body" sz="quarter" idx="11"/>
          </p:nvPr>
        </p:nvSpPr>
        <p:spPr>
          <a:xfrm>
            <a:off x="6180534" y="3429000"/>
            <a:ext cx="6011466" cy="3169586"/>
          </a:xfrm>
        </p:spPr>
        <p:txBody>
          <a:bodyPr anchor="t" anchorCtr="0"/>
          <a:lstStyle>
            <a:lvl1pPr algn="ctr" defTabSz="914400" rtl="0" eaLnBrk="1" latinLnBrk="0" hangingPunct="1">
              <a:lnSpc>
                <a:spcPct val="90000"/>
              </a:lnSpc>
              <a:spcBef>
                <a:spcPct val="0"/>
              </a:spcBef>
              <a:spcAft>
                <a:spcPts val="3000"/>
              </a:spcAft>
              <a:buNone/>
              <a:defRPr lang="en-US" sz="3600" b="0" i="0" kern="1200" spc="0" baseline="0" dirty="0">
                <a:solidFill>
                  <a:schemeClr val="tx2"/>
                </a:solidFill>
                <a:latin typeface="Segoe UI Semibold" panose="020B0702040204020203" pitchFamily="34" charset="0"/>
                <a:ea typeface="+mn-ea"/>
                <a:cs typeface="Segoe UI Semibold" panose="020B0702040204020203" pitchFamily="34" charset="0"/>
              </a:defRPr>
            </a:lvl1pPr>
            <a:lvl2pPr algn="ctr">
              <a:defRPr sz="2800"/>
            </a:lvl2pPr>
            <a:lvl3pPr algn="ctr">
              <a:defRPr lang="en-US" sz="2400" b="0" kern="1200" dirty="0">
                <a:solidFill>
                  <a:schemeClr val="tx1">
                    <a:lumMod val="85000"/>
                    <a:lumOff val="15000"/>
                  </a:schemeClr>
                </a:solidFill>
                <a:latin typeface="+mn-lt"/>
                <a:ea typeface="+mn-ea"/>
                <a:cs typeface="+mn-cs"/>
              </a:defRPr>
            </a:lvl3pPr>
            <a:lvl4pPr algn="ctr">
              <a:defRPr sz="2000" b="1"/>
            </a:lvl4pPr>
            <a:lvl5pPr algn="ctr">
              <a:defRPr sz="18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0" name="Espace réservé au texte 2"/>
          <p:cNvSpPr>
            <a:spLocks noGrp="1"/>
          </p:cNvSpPr>
          <p:nvPr>
            <p:ph type="body" sz="quarter" idx="19"/>
          </p:nvPr>
        </p:nvSpPr>
        <p:spPr>
          <a:xfrm>
            <a:off x="6180534" y="1554163"/>
            <a:ext cx="5791200" cy="1089529"/>
          </a:xfrm>
        </p:spPr>
        <p:txBody>
          <a:bodyPr/>
          <a:lstStyle>
            <a:lvl1pPr algn="ctr">
              <a:defRPr sz="3600" b="0">
                <a:latin typeface="+mj-lt"/>
              </a:defRPr>
            </a:lvl1pPr>
            <a:lvl2pPr algn="ctr">
              <a:defRPr lang="en-US" sz="3200" b="0" kern="1200" dirty="0" smtClean="0">
                <a:solidFill>
                  <a:schemeClr val="tx1">
                    <a:lumMod val="65000"/>
                    <a:lumOff val="35000"/>
                  </a:schemeClr>
                </a:solidFill>
                <a:latin typeface="+mj-lt"/>
                <a:ea typeface="+mn-ea"/>
                <a:cs typeface="+mn-cs"/>
              </a:defRPr>
            </a:lvl2pPr>
            <a:lvl3pPr algn="ctr">
              <a:defRPr/>
            </a:lvl3pPr>
            <a:lvl4pPr algn="ctr">
              <a:defRPr/>
            </a:lvl4pPr>
            <a:lvl5pPr algn="ctr">
              <a:defRPr/>
            </a:lvl5pPr>
          </a:lstStyle>
          <a:p>
            <a:pPr lvl="0"/>
            <a:r>
              <a:rPr lang="fr-FR" noProof="0"/>
              <a:t>Cliquez pour modifier les styles du texte du masque</a:t>
            </a:r>
          </a:p>
        </p:txBody>
      </p:sp>
      <p:sp>
        <p:nvSpPr>
          <p:cNvPr id="11" name="Espace réservé au contenu 2"/>
          <p:cNvSpPr>
            <a:spLocks noGrp="1"/>
          </p:cNvSpPr>
          <p:nvPr>
            <p:ph idx="18"/>
          </p:nvPr>
        </p:nvSpPr>
        <p:spPr>
          <a:xfrm>
            <a:off x="7743349" y="419100"/>
            <a:ext cx="2377440" cy="840230"/>
          </a:xfrm>
        </p:spPr>
        <p:txBody>
          <a:bodyPr lIns="146304" rIns="146304"/>
          <a:lstStyle>
            <a:lvl1pPr marL="0" algn="ctr" defTabSz="914400" rtl="0" eaLnBrk="1" latinLnBrk="0" hangingPunct="1">
              <a:defRPr lang="en-US" sz="5400"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p:txBody>
      </p:sp>
      <p:sp>
        <p:nvSpPr>
          <p:cNvPr id="6" name="Espace réservé du numéro de diapositive 7">
            <a:extLst>
              <a:ext uri="{FF2B5EF4-FFF2-40B4-BE49-F238E27FC236}">
                <a16:creationId xmlns:a16="http://schemas.microsoft.com/office/drawing/2014/main" id="{F01681F7-8B2E-4FC4-9974-B34A3817D6F1}"/>
              </a:ext>
            </a:extLst>
          </p:cNvPr>
          <p:cNvSpPr>
            <a:spLocks noGrp="1"/>
          </p:cNvSpPr>
          <p:nvPr>
            <p:ph type="sldNum" sz="quarter" idx="20"/>
          </p:nvPr>
        </p:nvSpPr>
        <p:spPr/>
        <p:txBody>
          <a:bodyPr/>
          <a:lstStyle>
            <a:lvl1pPr>
              <a:defRPr/>
            </a:lvl1pPr>
          </a:lstStyle>
          <a:p>
            <a:pPr>
              <a:defRPr/>
            </a:pPr>
            <a:fld id="{C40E8A41-EBD8-4B37-B301-3DCFE40E02BB}" type="slidenum">
              <a:rPr lang="fr-FR"/>
              <a:pPr>
                <a:defRPr/>
              </a:pPr>
              <a:t>‹N°›</a:t>
            </a:fld>
            <a:endParaRPr lang="fr-FR"/>
          </a:p>
        </p:txBody>
      </p:sp>
    </p:spTree>
    <p:extLst>
      <p:ext uri="{BB962C8B-B14F-4D97-AF65-F5344CB8AC3E}">
        <p14:creationId xmlns:p14="http://schemas.microsoft.com/office/powerpoint/2010/main" val="32956322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50-50 disposition de photo à gauche avec du texte">
    <p:spTree>
      <p:nvGrpSpPr>
        <p:cNvPr id="1" name=""/>
        <p:cNvGrpSpPr/>
        <p:nvPr/>
      </p:nvGrpSpPr>
      <p:grpSpPr>
        <a:xfrm>
          <a:off x="0" y="0"/>
          <a:ext cx="0" cy="0"/>
          <a:chOff x="0" y="0"/>
          <a:chExt cx="0" cy="0"/>
        </a:xfrm>
      </p:grpSpPr>
      <p:sp>
        <p:nvSpPr>
          <p:cNvPr id="5" name="Espace réservé à l’image 4"/>
          <p:cNvSpPr>
            <a:spLocks noGrp="1"/>
          </p:cNvSpPr>
          <p:nvPr>
            <p:ph type="pic" sz="quarter" idx="10"/>
          </p:nvPr>
        </p:nvSpPr>
        <p:spPr bwMode="ltGray">
          <a:xfrm flipH="1">
            <a:off x="0" y="0"/>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pPr lvl="0"/>
            <a:r>
              <a:rPr lang="fr-FR" noProof="0"/>
              <a:t>Cliquez sur l'icône pour ajouter une image</a:t>
            </a:r>
          </a:p>
        </p:txBody>
      </p:sp>
      <p:sp>
        <p:nvSpPr>
          <p:cNvPr id="7" name="Espace réservé au texte 6"/>
          <p:cNvSpPr>
            <a:spLocks noGrp="1"/>
          </p:cNvSpPr>
          <p:nvPr>
            <p:ph type="body" sz="quarter" idx="11"/>
          </p:nvPr>
        </p:nvSpPr>
        <p:spPr>
          <a:xfrm>
            <a:off x="6138266" y="3457545"/>
            <a:ext cx="6053733" cy="3169586"/>
          </a:xfrm>
        </p:spPr>
        <p:txBody>
          <a:bodyPr anchor="t" anchorCtr="0"/>
          <a:lstStyle>
            <a:lvl1pPr algn="ctr" defTabSz="914400" rtl="0" eaLnBrk="1" latinLnBrk="0" hangingPunct="1">
              <a:lnSpc>
                <a:spcPct val="90000"/>
              </a:lnSpc>
              <a:spcBef>
                <a:spcPct val="0"/>
              </a:spcBef>
              <a:spcAft>
                <a:spcPts val="3000"/>
              </a:spcAft>
              <a:buNone/>
              <a:defRPr lang="en-US" sz="3600" b="0" i="0" kern="1200" spc="0" baseline="0" dirty="0">
                <a:solidFill>
                  <a:schemeClr val="tx2"/>
                </a:solidFill>
                <a:latin typeface="Segoe UI Semibold" panose="020B0702040204020203" pitchFamily="34" charset="0"/>
                <a:ea typeface="+mn-ea"/>
                <a:cs typeface="Segoe UI Semibold" panose="020B0702040204020203" pitchFamily="34" charset="0"/>
              </a:defRPr>
            </a:lvl1pPr>
            <a:lvl2pPr algn="ctr">
              <a:defRPr sz="2800"/>
            </a:lvl2pPr>
            <a:lvl3pPr algn="ctr">
              <a:defRPr lang="en-US" sz="2400" b="0" kern="1200" dirty="0">
                <a:solidFill>
                  <a:schemeClr val="tx1">
                    <a:lumMod val="85000"/>
                    <a:lumOff val="15000"/>
                  </a:schemeClr>
                </a:solidFill>
                <a:latin typeface="+mn-lt"/>
                <a:ea typeface="+mn-ea"/>
                <a:cs typeface="+mn-cs"/>
              </a:defRPr>
            </a:lvl3pPr>
            <a:lvl4pPr algn="ctr">
              <a:defRPr sz="2000" b="1"/>
            </a:lvl4pPr>
            <a:lvl5pPr algn="ctr">
              <a:defRPr sz="18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8" name="Espace réservé au texte 2"/>
          <p:cNvSpPr>
            <a:spLocks noGrp="1"/>
          </p:cNvSpPr>
          <p:nvPr>
            <p:ph type="body" sz="quarter" idx="19"/>
          </p:nvPr>
        </p:nvSpPr>
        <p:spPr>
          <a:xfrm>
            <a:off x="6138267" y="1554164"/>
            <a:ext cx="5875734" cy="535531"/>
          </a:xfrm>
        </p:spPr>
        <p:txBody>
          <a:bodyPr/>
          <a:lstStyle>
            <a:lvl1pPr algn="ctr">
              <a:defRPr sz="3600" b="0">
                <a:latin typeface="+mj-lt"/>
              </a:defRPr>
            </a:lvl1pPr>
            <a:lvl2pPr marL="0" indent="0" algn="ctr" defTabSz="914400" rtl="0" eaLnBrk="1" latinLnBrk="0" hangingPunct="1">
              <a:lnSpc>
                <a:spcPct val="90000"/>
              </a:lnSpc>
              <a:spcBef>
                <a:spcPts val="500"/>
              </a:spcBef>
              <a:buFont typeface="Arial" panose="020B0604020202020204" pitchFamily="34" charset="0"/>
              <a:buNone/>
              <a:defRPr lang="en-US" sz="3200" b="0" kern="1200" dirty="0" smtClean="0">
                <a:solidFill>
                  <a:schemeClr val="tx1">
                    <a:lumMod val="65000"/>
                    <a:lumOff val="35000"/>
                  </a:schemeClr>
                </a:solidFill>
                <a:latin typeface="+mj-lt"/>
                <a:ea typeface="+mn-ea"/>
                <a:cs typeface="+mn-cs"/>
              </a:defRPr>
            </a:lvl2pPr>
            <a:lvl3pPr algn="ctr">
              <a:defRPr/>
            </a:lvl3pPr>
            <a:lvl4pPr algn="ctr">
              <a:defRPr/>
            </a:lvl4pPr>
            <a:lvl5pPr algn="ctr">
              <a:defRPr/>
            </a:lvl5pPr>
          </a:lstStyle>
          <a:p>
            <a:pPr lvl="0"/>
            <a:r>
              <a:rPr lang="fr-FR" noProof="0"/>
              <a:t>Cliquez pour modifier les styles du texte du masque</a:t>
            </a:r>
          </a:p>
        </p:txBody>
      </p:sp>
      <p:sp>
        <p:nvSpPr>
          <p:cNvPr id="6" name="Espace réservé du numéro de diapositive 7">
            <a:extLst>
              <a:ext uri="{FF2B5EF4-FFF2-40B4-BE49-F238E27FC236}">
                <a16:creationId xmlns:a16="http://schemas.microsoft.com/office/drawing/2014/main" id="{6D9ACC82-FC3D-4FF0-BC2A-4FBD983A3B47}"/>
              </a:ext>
            </a:extLst>
          </p:cNvPr>
          <p:cNvSpPr>
            <a:spLocks noGrp="1"/>
          </p:cNvSpPr>
          <p:nvPr>
            <p:ph type="sldNum" sz="quarter" idx="20"/>
          </p:nvPr>
        </p:nvSpPr>
        <p:spPr/>
        <p:txBody>
          <a:bodyPr/>
          <a:lstStyle>
            <a:lvl1pPr>
              <a:defRPr/>
            </a:lvl1pPr>
          </a:lstStyle>
          <a:p>
            <a:pPr>
              <a:defRPr/>
            </a:pPr>
            <a:fld id="{89AA4BFC-6A6F-4327-A47A-9B2CBA7BC85C}" type="slidenum">
              <a:rPr lang="fr-FR"/>
              <a:pPr>
                <a:defRPr/>
              </a:pPr>
              <a:t>‹N°›</a:t>
            </a:fld>
            <a:endParaRPr lang="fr-FR"/>
          </a:p>
        </p:txBody>
      </p:sp>
    </p:spTree>
    <p:extLst>
      <p:ext uri="{BB962C8B-B14F-4D97-AF65-F5344CB8AC3E}">
        <p14:creationId xmlns:p14="http://schemas.microsoft.com/office/powerpoint/2010/main" val="38995356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50-50 disposition de photo à gauche avec du texte">
    <p:spTree>
      <p:nvGrpSpPr>
        <p:cNvPr id="1" name=""/>
        <p:cNvGrpSpPr/>
        <p:nvPr/>
      </p:nvGrpSpPr>
      <p:grpSpPr>
        <a:xfrm>
          <a:off x="0" y="0"/>
          <a:ext cx="0" cy="0"/>
          <a:chOff x="0" y="0"/>
          <a:chExt cx="0" cy="0"/>
        </a:xfrm>
      </p:grpSpPr>
      <p:sp>
        <p:nvSpPr>
          <p:cNvPr id="5" name="Espace réservé à l’image 4"/>
          <p:cNvSpPr>
            <a:spLocks noGrp="1"/>
          </p:cNvSpPr>
          <p:nvPr>
            <p:ph type="pic" sz="quarter" idx="10"/>
          </p:nvPr>
        </p:nvSpPr>
        <p:spPr bwMode="ltGray">
          <a:xfrm flipH="1">
            <a:off x="-1" y="0"/>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pPr lvl="0"/>
            <a:r>
              <a:rPr lang="fr-FR" noProof="0"/>
              <a:t>Cliquez sur l'icône pour ajouter une image</a:t>
            </a:r>
          </a:p>
        </p:txBody>
      </p:sp>
      <p:sp>
        <p:nvSpPr>
          <p:cNvPr id="7" name="Espace réservé au texte 6"/>
          <p:cNvSpPr>
            <a:spLocks noGrp="1"/>
          </p:cNvSpPr>
          <p:nvPr>
            <p:ph type="body" sz="quarter" idx="11"/>
          </p:nvPr>
        </p:nvSpPr>
        <p:spPr>
          <a:xfrm>
            <a:off x="6096000" y="2107099"/>
            <a:ext cx="6096000" cy="2643801"/>
          </a:xfrm>
        </p:spPr>
        <p:txBody>
          <a:bodyPr anchor="ctr" anchorCtr="0"/>
          <a:lstStyle>
            <a:lvl1pPr algn="ctr" defTabSz="914400" rtl="0" eaLnBrk="1" latinLnBrk="0" hangingPunct="1">
              <a:lnSpc>
                <a:spcPct val="90000"/>
              </a:lnSpc>
              <a:spcBef>
                <a:spcPts val="2400"/>
              </a:spcBef>
              <a:spcAft>
                <a:spcPts val="600"/>
              </a:spcAft>
              <a:buNone/>
              <a:defRPr lang="en-US" sz="3600" b="0" i="0" kern="1200" spc="0" baseline="0" dirty="0">
                <a:gradFill>
                  <a:gsLst>
                    <a:gs pos="0">
                      <a:schemeClr val="tx2"/>
                    </a:gs>
                    <a:gs pos="100000">
                      <a:schemeClr val="tx2"/>
                    </a:gs>
                  </a:gsLst>
                  <a:lin ang="5400000" scaled="1"/>
                </a:gradFill>
                <a:latin typeface="Segoe UI Semibold" panose="020B0702040204020203" pitchFamily="34" charset="0"/>
                <a:ea typeface="+mn-ea"/>
                <a:cs typeface="Segoe UI Semibold" panose="020B0702040204020203" pitchFamily="34" charset="0"/>
              </a:defRPr>
            </a:lvl1pPr>
            <a:lvl2pPr algn="ctr">
              <a:spcBef>
                <a:spcPts val="0"/>
              </a:spcBef>
              <a:spcAft>
                <a:spcPts val="600"/>
              </a:spcAft>
              <a:defRPr sz="2800"/>
            </a:lvl2pPr>
            <a:lvl3pPr algn="ctr">
              <a:spcBef>
                <a:spcPts val="0"/>
              </a:spcBef>
              <a:spcAft>
                <a:spcPts val="600"/>
              </a:spcAft>
              <a:defRPr lang="en-US" sz="2400" b="0" kern="1200" dirty="0">
                <a:solidFill>
                  <a:schemeClr val="tx1">
                    <a:lumMod val="85000"/>
                    <a:lumOff val="15000"/>
                  </a:schemeClr>
                </a:solidFill>
                <a:latin typeface="+mn-lt"/>
                <a:ea typeface="+mn-ea"/>
                <a:cs typeface="+mn-cs"/>
              </a:defRPr>
            </a:lvl3pPr>
            <a:lvl4pPr algn="ctr">
              <a:spcBef>
                <a:spcPts val="0"/>
              </a:spcBef>
              <a:spcAft>
                <a:spcPts val="600"/>
              </a:spcAft>
              <a:defRPr sz="2000" b="1"/>
            </a:lvl4pPr>
            <a:lvl5pPr algn="ctr">
              <a:spcBef>
                <a:spcPts val="0"/>
              </a:spcBef>
              <a:spcAft>
                <a:spcPts val="600"/>
              </a:spcAft>
              <a:defRPr sz="18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4" name="Espace réservé du numéro de diapositive 7">
            <a:extLst>
              <a:ext uri="{FF2B5EF4-FFF2-40B4-BE49-F238E27FC236}">
                <a16:creationId xmlns:a16="http://schemas.microsoft.com/office/drawing/2014/main" id="{E0CDF2D4-01C4-49C3-BD30-9ECED8ED4608}"/>
              </a:ext>
            </a:extLst>
          </p:cNvPr>
          <p:cNvSpPr>
            <a:spLocks noGrp="1"/>
          </p:cNvSpPr>
          <p:nvPr>
            <p:ph type="sldNum" sz="quarter" idx="12"/>
          </p:nvPr>
        </p:nvSpPr>
        <p:spPr/>
        <p:txBody>
          <a:bodyPr/>
          <a:lstStyle>
            <a:lvl1pPr>
              <a:defRPr/>
            </a:lvl1pPr>
          </a:lstStyle>
          <a:p>
            <a:pPr>
              <a:defRPr/>
            </a:pPr>
            <a:fld id="{792CE278-56BD-4E41-9068-0A20446E75FA}" type="slidenum">
              <a:rPr lang="fr-FR"/>
              <a:pPr>
                <a:defRPr/>
              </a:pPr>
              <a:t>‹N°›</a:t>
            </a:fld>
            <a:endParaRPr lang="fr-FR"/>
          </a:p>
        </p:txBody>
      </p:sp>
    </p:spTree>
    <p:extLst>
      <p:ext uri="{BB962C8B-B14F-4D97-AF65-F5344CB8AC3E}">
        <p14:creationId xmlns:p14="http://schemas.microsoft.com/office/powerpoint/2010/main" val="2757245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ÉPARATEUR de SECTION avec numéro">
    <p:bg>
      <p:bgPr>
        <a:solidFill>
          <a:schemeClr val="tx2"/>
        </a:solidFill>
        <a:effectLst/>
      </p:bgPr>
    </p:bg>
    <p:spTree>
      <p:nvGrpSpPr>
        <p:cNvPr id="1" name=""/>
        <p:cNvGrpSpPr/>
        <p:nvPr/>
      </p:nvGrpSpPr>
      <p:grpSpPr>
        <a:xfrm>
          <a:off x="0" y="0"/>
          <a:ext cx="0" cy="0"/>
          <a:chOff x="0" y="0"/>
          <a:chExt cx="0" cy="0"/>
        </a:xfrm>
      </p:grpSpPr>
      <p:sp>
        <p:nvSpPr>
          <p:cNvPr id="7" name="Forme libre : Forme 18">
            <a:extLst>
              <a:ext uri="{FF2B5EF4-FFF2-40B4-BE49-F238E27FC236}">
                <a16:creationId xmlns:a16="http://schemas.microsoft.com/office/drawing/2014/main" id="{1199144A-B61D-4E27-904D-CE7955A5113A}"/>
              </a:ext>
            </a:extLst>
          </p:cNvPr>
          <p:cNvSpPr>
            <a:spLocks/>
          </p:cNvSpPr>
          <p:nvPr userDrawn="1"/>
        </p:nvSpPr>
        <p:spPr bwMode="auto">
          <a:xfrm>
            <a:off x="3803650" y="-65088"/>
            <a:ext cx="4584700" cy="2297113"/>
          </a:xfrm>
          <a:custGeom>
            <a:avLst/>
            <a:gdLst>
              <a:gd name="T0" fmla="*/ 278 w 4584526"/>
              <a:gd name="T1" fmla="*/ 0 h 2297766"/>
              <a:gd name="T2" fmla="*/ 4584422 w 4584526"/>
              <a:gd name="T3" fmla="*/ 0 h 2297766"/>
              <a:gd name="T4" fmla="*/ 4584700 w 4584526"/>
              <a:gd name="T5" fmla="*/ 5501 h 2297766"/>
              <a:gd name="T6" fmla="*/ 2292350 w 4584526"/>
              <a:gd name="T7" fmla="*/ 2297113 h 2297766"/>
              <a:gd name="T8" fmla="*/ 0 w 4584526"/>
              <a:gd name="T9" fmla="*/ 5501 h 22977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4526" h="2297766">
                <a:moveTo>
                  <a:pt x="278" y="0"/>
                </a:moveTo>
                <a:lnTo>
                  <a:pt x="4584248" y="0"/>
                </a:lnTo>
                <a:lnTo>
                  <a:pt x="4584526" y="5503"/>
                </a:lnTo>
                <a:cubicBezTo>
                  <a:pt x="4584526" y="1271485"/>
                  <a:pt x="3558245" y="2297766"/>
                  <a:pt x="2292263" y="2297766"/>
                </a:cubicBezTo>
                <a:cubicBezTo>
                  <a:pt x="1026281" y="2297766"/>
                  <a:pt x="0" y="1271485"/>
                  <a:pt x="0" y="5503"/>
                </a:cubicBezTo>
                <a:lnTo>
                  <a:pt x="278" y="0"/>
                </a:lnTo>
                <a:close/>
              </a:path>
            </a:pathLst>
          </a:custGeom>
          <a:solidFill>
            <a:srgbClr val="000000"/>
          </a:solidFill>
          <a:ln>
            <a:noFill/>
          </a:ln>
          <a:extLst>
            <a:ext uri="{91240B29-F687-4F45-9708-019B960494DF}">
              <a14:hiddenLine xmlns:a14="http://schemas.microsoft.com/office/drawing/2010/main" w="12700" cap="flat" cmpd="sng" algn="ctr">
                <a:solidFill>
                  <a:srgbClr val="000000"/>
                </a:solidFill>
                <a:prstDash val="solid"/>
                <a:miter lim="800000"/>
                <a:headEnd/>
                <a:tailEnd/>
              </a14:hiddenLine>
            </a:ext>
          </a:extLst>
        </p:spPr>
        <p:txBody>
          <a:bodyPr anchor="ctr"/>
          <a:lstStyle/>
          <a:p>
            <a:endParaRPr lang="en-GB"/>
          </a:p>
        </p:txBody>
      </p:sp>
      <p:sp>
        <p:nvSpPr>
          <p:cNvPr id="8" name="Espace réservé du pied de page 4">
            <a:extLst>
              <a:ext uri="{FF2B5EF4-FFF2-40B4-BE49-F238E27FC236}">
                <a16:creationId xmlns:a16="http://schemas.microsoft.com/office/drawing/2014/main" id="{5FC878EA-9542-499F-9D8A-9696A7AB4369}"/>
              </a:ext>
            </a:extLst>
          </p:cNvPr>
          <p:cNvSpPr txBox="1">
            <a:spLocks/>
          </p:cNvSpPr>
          <p:nvPr userDrawn="1"/>
        </p:nvSpPr>
        <p:spPr>
          <a:xfrm>
            <a:off x="4038600" y="6356350"/>
            <a:ext cx="4114800" cy="365125"/>
          </a:xfrm>
          <a:prstGeom prst="rect">
            <a:avLst/>
          </a:prstGeom>
        </p:spPr>
        <p:txBody>
          <a:bodyPr/>
          <a:lstStyle>
            <a:defPPr>
              <a:defRPr lang="en-US"/>
            </a:defPPr>
            <a:lvl1pPr marL="0" algn="l" defTabSz="914400" rtl="0" eaLnBrk="1" latinLnBrk="0" hangingPunct="1">
              <a:defRPr sz="11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fr-FR">
              <a:solidFill>
                <a:srgbClr val="FFFFFF"/>
              </a:solidFill>
            </a:endParaRPr>
          </a:p>
        </p:txBody>
      </p:sp>
      <p:sp>
        <p:nvSpPr>
          <p:cNvPr id="3" name="Titre 2"/>
          <p:cNvSpPr>
            <a:spLocks noGrp="1"/>
          </p:cNvSpPr>
          <p:nvPr>
            <p:ph type="title"/>
          </p:nvPr>
        </p:nvSpPr>
        <p:spPr>
          <a:xfrm>
            <a:off x="302995" y="3383280"/>
            <a:ext cx="11660405" cy="625641"/>
          </a:xfrm>
          <a:prstGeom prst="rect">
            <a:avLst/>
          </a:prstGeom>
        </p:spPr>
        <p:txBody>
          <a:bodyPr lIns="457200" rIns="457200" anchor="b">
            <a:noAutofit/>
          </a:bodyPr>
          <a:lstStyle>
            <a:lvl1pPr algn="ctr" defTabSz="914400" rtl="0" eaLnBrk="1" latinLnBrk="0" hangingPunct="1">
              <a:lnSpc>
                <a:spcPct val="90000"/>
              </a:lnSpc>
              <a:spcBef>
                <a:spcPct val="0"/>
              </a:spcBef>
              <a:buNone/>
              <a:defRPr lang="en-US" sz="4800" b="1" i="0" kern="1200" spc="40" baseline="0" dirty="0">
                <a:gradFill>
                  <a:gsLst>
                    <a:gs pos="0">
                      <a:schemeClr val="accent1">
                        <a:lumMod val="5000"/>
                        <a:lumOff val="95000"/>
                      </a:schemeClr>
                    </a:gs>
                    <a:gs pos="100000">
                      <a:schemeClr val="bg1"/>
                    </a:gs>
                  </a:gsLst>
                  <a:lin ang="5400000" scaled="1"/>
                </a:gradFill>
                <a:latin typeface="+mn-lt"/>
                <a:ea typeface="+mn-ea"/>
                <a:cs typeface="Segoe UI Semilight" panose="020B0402040204020203" pitchFamily="34" charset="0"/>
              </a:defRPr>
            </a:lvl1pPr>
          </a:lstStyle>
          <a:p>
            <a:pPr lvl="0"/>
            <a:r>
              <a:rPr lang="fr-FR" noProof="0"/>
              <a:t>Modifiez le style du titre</a:t>
            </a:r>
          </a:p>
        </p:txBody>
      </p:sp>
      <p:sp>
        <p:nvSpPr>
          <p:cNvPr id="22" name="Espace réservé au texte 3"/>
          <p:cNvSpPr>
            <a:spLocks noGrp="1"/>
          </p:cNvSpPr>
          <p:nvPr>
            <p:ph type="body" sz="quarter" idx="10"/>
          </p:nvPr>
        </p:nvSpPr>
        <p:spPr>
          <a:xfrm>
            <a:off x="3923323" y="186061"/>
            <a:ext cx="4376615" cy="627351"/>
          </a:xfrm>
        </p:spPr>
        <p:txBody>
          <a:bodyPr/>
          <a:lstStyle>
            <a:lvl1pPr algn="ctr">
              <a:defRPr sz="2000">
                <a:solidFill>
                  <a:schemeClr val="bg1"/>
                </a:solidFill>
              </a:defRPr>
            </a:lvl1pPr>
            <a:lvl2pPr algn="ctr">
              <a:defRPr sz="1400">
                <a:solidFill>
                  <a:schemeClr val="bg1"/>
                </a:solidFill>
              </a:defRPr>
            </a:lvl2pPr>
            <a:lvl3pPr algn="ctr">
              <a:defRPr>
                <a:solidFill>
                  <a:schemeClr val="bg1"/>
                </a:solidFill>
              </a:defRPr>
            </a:lvl3pPr>
            <a:lvl4pPr algn="ctr">
              <a:defRPr>
                <a:solidFill>
                  <a:schemeClr val="bg1"/>
                </a:solidFill>
              </a:defRPr>
            </a:lvl4pPr>
            <a:lvl5pPr>
              <a:defRPr>
                <a:solidFill>
                  <a:schemeClr val="bg1"/>
                </a:solidFill>
              </a:defRPr>
            </a:lvl5pPr>
          </a:lstStyle>
          <a:p>
            <a:pPr lvl="0"/>
            <a:r>
              <a:rPr lang="fr-FR" noProof="0"/>
              <a:t>Cliquez pour modifier les styles du texte du masque</a:t>
            </a:r>
          </a:p>
          <a:p>
            <a:pPr lvl="1"/>
            <a:r>
              <a:rPr lang="fr-FR" noProof="0"/>
              <a:t>Deuxième niveau</a:t>
            </a:r>
          </a:p>
        </p:txBody>
      </p:sp>
      <p:sp>
        <p:nvSpPr>
          <p:cNvPr id="23" name="Espace réservé au texte 3"/>
          <p:cNvSpPr>
            <a:spLocks noGrp="1"/>
          </p:cNvSpPr>
          <p:nvPr>
            <p:ph type="body" sz="quarter" idx="11"/>
          </p:nvPr>
        </p:nvSpPr>
        <p:spPr>
          <a:xfrm>
            <a:off x="304801" y="4206240"/>
            <a:ext cx="11658600" cy="424732"/>
          </a:xfrm>
        </p:spPr>
        <p:txBody>
          <a:bodyPr lIns="457200" rIns="45720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kumimoji="0" lang="en-US" sz="2400" b="0" i="0" u="none" strike="noStrike" kern="1200" cap="none" spc="0" normalizeH="0" baseline="0">
                <a:ln>
                  <a:noFill/>
                </a:ln>
                <a:solidFill>
                  <a:srgbClr val="FFFFFF">
                    <a:lumMod val="85000"/>
                    <a:lumOff val="15000"/>
                  </a:srgbClr>
                </a:solidFill>
                <a:effectLst/>
                <a:uLnTx/>
                <a:uFillTx/>
                <a:latin typeface="Segoe UI Semilight" panose="020B0402040204020203" pitchFamily="34" charset="0"/>
                <a:ea typeface="+mn-ea"/>
                <a:cs typeface="Segoe UI Semilight" panose="020B0402040204020203"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noProof="0"/>
              <a:t>Cliquez pour modifier les styles du texte du masque</a:t>
            </a:r>
          </a:p>
        </p:txBody>
      </p:sp>
      <p:sp>
        <p:nvSpPr>
          <p:cNvPr id="6" name="Espace réservé au texte 5"/>
          <p:cNvSpPr>
            <a:spLocks noGrp="1"/>
          </p:cNvSpPr>
          <p:nvPr>
            <p:ph type="body" sz="quarter" idx="12"/>
          </p:nvPr>
        </p:nvSpPr>
        <p:spPr>
          <a:xfrm>
            <a:off x="5440539" y="1007413"/>
            <a:ext cx="1385316" cy="1200329"/>
          </a:xfrm>
        </p:spPr>
        <p:txBody>
          <a:bodyPr wrap="none" anchor="ctr"/>
          <a:lstStyle>
            <a:lvl1pPr algn="ctr">
              <a:defRPr kumimoji="0" lang="en-US" sz="8000" b="1" i="0" u="none" strike="noStrike" kern="1200" cap="none" spc="0" normalizeH="0" baseline="0" dirty="0">
                <a:ln>
                  <a:noFill/>
                </a:ln>
                <a:solidFill>
                  <a:schemeClr val="accent4"/>
                </a:solidFill>
                <a:effectLst/>
                <a:uLnTx/>
                <a:uFillTx/>
                <a:latin typeface="Segoe UI" panose="020B0502040204020203" pitchFamily="34" charset="0"/>
                <a:ea typeface="+mn-ea"/>
                <a:cs typeface="Segoe UI" panose="020B0502040204020203" pitchFamily="34" charset="0"/>
              </a:defRPr>
            </a:lvl1pPr>
          </a:lstStyle>
          <a:p>
            <a:pPr lvl="0"/>
            <a:r>
              <a:rPr lang="fr-FR" noProof="0"/>
              <a:t>Cliquez pour modifier les styles du texte du masque</a:t>
            </a:r>
          </a:p>
        </p:txBody>
      </p:sp>
    </p:spTree>
    <p:extLst>
      <p:ext uri="{BB962C8B-B14F-4D97-AF65-F5344CB8AC3E}">
        <p14:creationId xmlns:p14="http://schemas.microsoft.com/office/powerpoint/2010/main" val="250578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50-50 disposition de photo à gauche avec du texte">
    <p:spTree>
      <p:nvGrpSpPr>
        <p:cNvPr id="1" name=""/>
        <p:cNvGrpSpPr/>
        <p:nvPr/>
      </p:nvGrpSpPr>
      <p:grpSpPr>
        <a:xfrm>
          <a:off x="0" y="0"/>
          <a:ext cx="0" cy="0"/>
          <a:chOff x="0" y="0"/>
          <a:chExt cx="0" cy="0"/>
        </a:xfrm>
      </p:grpSpPr>
      <p:sp>
        <p:nvSpPr>
          <p:cNvPr id="10" name="Espace réservé à l’image 9"/>
          <p:cNvSpPr>
            <a:spLocks noGrp="1"/>
          </p:cNvSpPr>
          <p:nvPr>
            <p:ph type="pic" sz="quarter" idx="12"/>
          </p:nvPr>
        </p:nvSpPr>
        <p:spPr>
          <a:xfrm>
            <a:off x="0" y="0"/>
            <a:ext cx="12190413" cy="6858000"/>
          </a:xfrm>
          <a:blipFill>
            <a:blip r:embed="rId2"/>
            <a:stretch>
              <a:fillRect/>
            </a:stretch>
          </a:blipFill>
        </p:spPr>
        <p:txBody>
          <a:bodyPr anchor="ctr" anchorCtr="0">
            <a:noAutofit/>
          </a:bodyPr>
          <a:lstStyle>
            <a:lvl1pPr algn="r">
              <a:defRPr baseline="0"/>
            </a:lvl1pPr>
          </a:lstStyle>
          <a:p>
            <a:pPr lvl="0"/>
            <a:r>
              <a:rPr lang="fr-FR" noProof="0"/>
              <a:t>Cliquez sur l'icône pour ajouter une image</a:t>
            </a:r>
          </a:p>
        </p:txBody>
      </p:sp>
      <p:sp>
        <p:nvSpPr>
          <p:cNvPr id="7" name="Espace réservé au contenu 2"/>
          <p:cNvSpPr>
            <a:spLocks noGrp="1"/>
          </p:cNvSpPr>
          <p:nvPr>
            <p:ph idx="18"/>
          </p:nvPr>
        </p:nvSpPr>
        <p:spPr>
          <a:xfrm>
            <a:off x="1875949" y="419100"/>
            <a:ext cx="2377440" cy="840230"/>
          </a:xfrm>
        </p:spPr>
        <p:txBody>
          <a:bodyPr lIns="146304" rIns="146304"/>
          <a:lstStyle>
            <a:lvl1pPr marL="0" algn="ctr" defTabSz="914400" rtl="0" eaLnBrk="1" latinLnBrk="0" hangingPunct="1">
              <a:defRPr lang="en-US" sz="5400" kern="1200" dirty="0">
                <a:solidFill>
                  <a:schemeClr val="accent4"/>
                </a:solidFill>
                <a:latin typeface="Segoe UI Black" panose="020B0A02040204020203" pitchFamily="34" charset="0"/>
                <a:ea typeface="Segoe UI Black" panose="020B0A02040204020203" pitchFamily="34" charset="0"/>
                <a:cs typeface="Segoe UI Black" panose="020B0A02040204020203" pitchFamily="34" charset="0"/>
              </a:defRPr>
            </a:lvl1pPr>
            <a:lvl2pPr algn="ctr">
              <a:defRPr sz="2200">
                <a:solidFill>
                  <a:schemeClr val="tx1">
                    <a:lumMod val="75000"/>
                    <a:lumOff val="25000"/>
                  </a:schemeClr>
                </a:solidFill>
                <a:latin typeface="Segoe UI Semilight" panose="020B0402040204020203" pitchFamily="34" charset="0"/>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fr-FR" noProof="0"/>
              <a:t>Cliquez pour modifier les styles du texte du masque</a:t>
            </a:r>
          </a:p>
        </p:txBody>
      </p:sp>
      <p:sp>
        <p:nvSpPr>
          <p:cNvPr id="11" name="Espace réservé au texte 6"/>
          <p:cNvSpPr>
            <a:spLocks noGrp="1"/>
          </p:cNvSpPr>
          <p:nvPr>
            <p:ph type="body" sz="quarter" idx="11"/>
          </p:nvPr>
        </p:nvSpPr>
        <p:spPr>
          <a:xfrm>
            <a:off x="304800" y="3429000"/>
            <a:ext cx="5960269" cy="3169586"/>
          </a:xfrm>
        </p:spPr>
        <p:txBody>
          <a:bodyPr anchor="t" anchorCtr="0"/>
          <a:lstStyle>
            <a:lvl1pPr algn="ctr" defTabSz="914400" rtl="0" eaLnBrk="1" latinLnBrk="0" hangingPunct="1">
              <a:lnSpc>
                <a:spcPct val="90000"/>
              </a:lnSpc>
              <a:spcBef>
                <a:spcPct val="0"/>
              </a:spcBef>
              <a:spcAft>
                <a:spcPts val="3000"/>
              </a:spcAft>
              <a:buNone/>
              <a:defRPr lang="en-US" sz="3600" b="0" i="0" kern="1200" spc="0" baseline="0" dirty="0">
                <a:gradFill>
                  <a:gsLst>
                    <a:gs pos="0">
                      <a:schemeClr val="tx2"/>
                    </a:gs>
                    <a:gs pos="100000">
                      <a:schemeClr val="tx2"/>
                    </a:gs>
                  </a:gsLst>
                  <a:lin ang="5400000" scaled="1"/>
                </a:gradFill>
                <a:latin typeface="Segoe UI Semibold" panose="020B0702040204020203" pitchFamily="34" charset="0"/>
                <a:ea typeface="+mn-ea"/>
                <a:cs typeface="Segoe UI Semibold" panose="020B0702040204020203" pitchFamily="34" charset="0"/>
              </a:defRPr>
            </a:lvl1pPr>
            <a:lvl2pPr algn="ctr">
              <a:defRPr sz="2800"/>
            </a:lvl2pPr>
            <a:lvl3pPr algn="ctr">
              <a:defRPr lang="en-US" sz="2400" b="0" kern="1200" dirty="0">
                <a:solidFill>
                  <a:schemeClr val="tx1">
                    <a:lumMod val="85000"/>
                    <a:lumOff val="15000"/>
                  </a:schemeClr>
                </a:solidFill>
                <a:latin typeface="+mn-lt"/>
                <a:ea typeface="+mn-ea"/>
                <a:cs typeface="+mn-cs"/>
              </a:defRPr>
            </a:lvl3pPr>
            <a:lvl4pPr algn="ctr">
              <a:defRPr sz="2000" b="1"/>
            </a:lvl4pPr>
            <a:lvl5pPr algn="ctr">
              <a:defRPr sz="1800"/>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2" name="Espace réservé au texte 2"/>
          <p:cNvSpPr>
            <a:spLocks noGrp="1"/>
          </p:cNvSpPr>
          <p:nvPr>
            <p:ph type="body" sz="quarter" idx="19"/>
          </p:nvPr>
        </p:nvSpPr>
        <p:spPr>
          <a:xfrm>
            <a:off x="304800" y="1554164"/>
            <a:ext cx="5875734" cy="535531"/>
          </a:xfrm>
        </p:spPr>
        <p:txBody>
          <a:bodyPr/>
          <a:lstStyle>
            <a:lvl1pPr algn="ctr">
              <a:defRPr sz="3600" b="0">
                <a:latin typeface="+mj-lt"/>
              </a:defRPr>
            </a:lvl1pPr>
            <a:lvl2pPr marL="0" indent="0" algn="ctr" defTabSz="914400" rtl="0" eaLnBrk="1" latinLnBrk="0" hangingPunct="1">
              <a:lnSpc>
                <a:spcPct val="90000"/>
              </a:lnSpc>
              <a:spcBef>
                <a:spcPts val="500"/>
              </a:spcBef>
              <a:buFont typeface="Arial" panose="020B0604020202020204" pitchFamily="34" charset="0"/>
              <a:buNone/>
              <a:defRPr lang="en-US" sz="3200" b="0" kern="1200" dirty="0" smtClean="0">
                <a:solidFill>
                  <a:schemeClr val="tx1">
                    <a:lumMod val="65000"/>
                    <a:lumOff val="35000"/>
                  </a:schemeClr>
                </a:solidFill>
                <a:latin typeface="+mj-lt"/>
                <a:ea typeface="+mn-ea"/>
                <a:cs typeface="+mn-cs"/>
              </a:defRPr>
            </a:lvl2pPr>
            <a:lvl3pPr algn="ctr">
              <a:defRPr/>
            </a:lvl3pPr>
            <a:lvl4pPr algn="ctr">
              <a:defRPr/>
            </a:lvl4pPr>
            <a:lvl5pPr algn="ctr">
              <a:defRPr/>
            </a:lvl5pPr>
          </a:lstStyle>
          <a:p>
            <a:pPr lvl="0"/>
            <a:r>
              <a:rPr lang="fr-FR" noProof="0"/>
              <a:t>Cliquez pour modifier les styles du texte du masque</a:t>
            </a:r>
          </a:p>
        </p:txBody>
      </p:sp>
      <p:sp>
        <p:nvSpPr>
          <p:cNvPr id="6" name="Espace réservé du numéro de diapositive 7">
            <a:extLst>
              <a:ext uri="{FF2B5EF4-FFF2-40B4-BE49-F238E27FC236}">
                <a16:creationId xmlns:a16="http://schemas.microsoft.com/office/drawing/2014/main" id="{AC9AC21E-F5E5-4E76-9CEB-BF83B52B91DF}"/>
              </a:ext>
            </a:extLst>
          </p:cNvPr>
          <p:cNvSpPr>
            <a:spLocks noGrp="1"/>
          </p:cNvSpPr>
          <p:nvPr>
            <p:ph type="sldNum" sz="quarter" idx="20"/>
          </p:nvPr>
        </p:nvSpPr>
        <p:spPr/>
        <p:txBody>
          <a:bodyPr/>
          <a:lstStyle>
            <a:lvl1pPr algn="r">
              <a:defRPr sz="1200">
                <a:solidFill>
                  <a:schemeClr val="bg1"/>
                </a:solidFill>
              </a:defRPr>
            </a:lvl1pPr>
          </a:lstStyle>
          <a:p>
            <a:pPr>
              <a:defRPr/>
            </a:pPr>
            <a:fld id="{C9979122-1557-47C0-959E-B6DE3488D16B}" type="slidenum">
              <a:rPr lang="fr-FR"/>
              <a:pPr>
                <a:defRPr/>
              </a:pPr>
              <a:t>‹N°›</a:t>
            </a:fld>
            <a:endParaRPr lang="fr-FR"/>
          </a:p>
        </p:txBody>
      </p:sp>
    </p:spTree>
    <p:extLst>
      <p:ext uri="{BB962C8B-B14F-4D97-AF65-F5344CB8AC3E}">
        <p14:creationId xmlns:p14="http://schemas.microsoft.com/office/powerpoint/2010/main" val="1803470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allout avec une petite non-puc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67651A-FC9E-4645-BE6A-C3E08D454F24}"/>
              </a:ext>
            </a:extLst>
          </p:cNvPr>
          <p:cNvSpPr/>
          <p:nvPr userDrawn="1"/>
        </p:nvSpPr>
        <p:spPr>
          <a:xfrm>
            <a:off x="0" y="0"/>
            <a:ext cx="12192000" cy="29749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4" name="Espace réservé au texte 3"/>
          <p:cNvSpPr>
            <a:spLocks noGrp="1"/>
          </p:cNvSpPr>
          <p:nvPr>
            <p:ph type="body" sz="quarter" idx="10"/>
          </p:nvPr>
        </p:nvSpPr>
        <p:spPr>
          <a:xfrm>
            <a:off x="269240" y="3367878"/>
            <a:ext cx="5192775" cy="2264723"/>
          </a:xfrm>
        </p:spPr>
        <p:txBody>
          <a:bodyPr/>
          <a:lstStyle>
            <a:lvl1pPr marL="0" marR="0"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defRPr lang="en-US" sz="3137" kern="1200" spc="0" baseline="0" dirty="0">
                <a:gradFill>
                  <a:gsLst>
                    <a:gs pos="1250">
                      <a:schemeClr val="tx2"/>
                    </a:gs>
                    <a:gs pos="99000">
                      <a:schemeClr val="tx2"/>
                    </a:gs>
                  </a:gsLst>
                  <a:lin ang="5400000" scaled="0"/>
                </a:gradFill>
                <a:latin typeface="+mj-lt"/>
                <a:ea typeface="+mn-ea"/>
                <a:cs typeface="+mn-cs"/>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fr-FR" noProof="0"/>
              <a:t>Cliquez pour modifier les styles du texte du masque</a:t>
            </a:r>
          </a:p>
        </p:txBody>
      </p:sp>
      <p:sp>
        <p:nvSpPr>
          <p:cNvPr id="9" name="Espace réservé du texte 8"/>
          <p:cNvSpPr>
            <a:spLocks noGrp="1"/>
          </p:cNvSpPr>
          <p:nvPr>
            <p:ph type="body" sz="quarter" idx="11"/>
          </p:nvPr>
        </p:nvSpPr>
        <p:spPr>
          <a:xfrm>
            <a:off x="6253316" y="3503950"/>
            <a:ext cx="5671764" cy="1705723"/>
          </a:xfrm>
        </p:spPr>
        <p:txBody>
          <a:bodyPr/>
          <a:lstStyle>
            <a:lvl1pPr marL="0" indent="0" algn="l">
              <a:buNone/>
              <a:defRPr sz="1961">
                <a:latin typeface="+mn-lt"/>
              </a:defRPr>
            </a:lvl1pPr>
            <a:lvl2pPr marL="0" indent="0" algn="l">
              <a:buNone/>
              <a:defRPr sz="1765">
                <a:latin typeface="+mn-lt"/>
              </a:defRPr>
            </a:lvl2pPr>
            <a:lvl3pPr marL="0" indent="0" algn="l">
              <a:buNone/>
              <a:defRPr sz="1568">
                <a:latin typeface="+mn-lt"/>
              </a:defRPr>
            </a:lvl3pPr>
            <a:lvl4pPr marL="0" indent="0" algn="l">
              <a:buNone/>
              <a:defRPr sz="1372">
                <a:latin typeface="+mn-lt"/>
              </a:defRPr>
            </a:lvl4pPr>
            <a:lvl5pPr marL="0" indent="0" algn="l">
              <a:buNone/>
              <a:defRPr sz="1372">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 name="Espace réservé à l’image 2"/>
          <p:cNvSpPr>
            <a:spLocks noGrp="1"/>
          </p:cNvSpPr>
          <p:nvPr>
            <p:ph type="pic" sz="quarter" idx="12"/>
          </p:nvPr>
        </p:nvSpPr>
        <p:spPr>
          <a:xfrm>
            <a:off x="0" y="0"/>
            <a:ext cx="12192000" cy="2974848"/>
          </a:xfrm>
          <a:blipFill>
            <a:blip r:embed="rId2"/>
            <a:srcRect/>
            <a:stretch>
              <a:fillRect t="-65721" r="-4798" b="-46455"/>
            </a:stretch>
          </a:blipFill>
        </p:spPr>
        <p:txBody>
          <a:bodyPr anchor="ctr" anchorCtr="0">
            <a:noAutofit/>
          </a:bodyPr>
          <a:lstStyle/>
          <a:p>
            <a:pPr lvl="0"/>
            <a:r>
              <a:rPr lang="fr-FR" noProof="0"/>
              <a:t>Cliquez sur l'icône pour ajouter une image</a:t>
            </a:r>
          </a:p>
        </p:txBody>
      </p:sp>
      <p:sp>
        <p:nvSpPr>
          <p:cNvPr id="2" name="Titre 1"/>
          <p:cNvSpPr>
            <a:spLocks noGrp="1"/>
          </p:cNvSpPr>
          <p:nvPr>
            <p:ph type="title"/>
          </p:nvPr>
        </p:nvSpPr>
        <p:spPr/>
        <p:txBody>
          <a:bodyPr/>
          <a:lstStyle/>
          <a:p>
            <a:r>
              <a:rPr lang="fr-FR" noProof="0"/>
              <a:t>Modifiez le style du titre</a:t>
            </a:r>
          </a:p>
        </p:txBody>
      </p:sp>
      <p:sp>
        <p:nvSpPr>
          <p:cNvPr id="7" name="Espace réservé du numéro de diapositive 7">
            <a:extLst>
              <a:ext uri="{FF2B5EF4-FFF2-40B4-BE49-F238E27FC236}">
                <a16:creationId xmlns:a16="http://schemas.microsoft.com/office/drawing/2014/main" id="{8BB49690-E4CC-4405-A290-AE983B4679A8}"/>
              </a:ext>
            </a:extLst>
          </p:cNvPr>
          <p:cNvSpPr>
            <a:spLocks noGrp="1"/>
          </p:cNvSpPr>
          <p:nvPr>
            <p:ph type="sldNum" sz="quarter" idx="13"/>
          </p:nvPr>
        </p:nvSpPr>
        <p:spPr/>
        <p:txBody>
          <a:bodyPr/>
          <a:lstStyle>
            <a:lvl1pPr algn="r">
              <a:defRPr sz="1200">
                <a:solidFill>
                  <a:schemeClr val="tx2"/>
                </a:solidFill>
              </a:defRPr>
            </a:lvl1pPr>
          </a:lstStyle>
          <a:p>
            <a:pPr>
              <a:defRPr/>
            </a:pPr>
            <a:fld id="{889A7C9B-DA54-4B57-94EB-32C383360E94}" type="slidenum">
              <a:rPr lang="fr-FR"/>
              <a:pPr>
                <a:defRPr/>
              </a:pPr>
              <a:t>‹N°›</a:t>
            </a:fld>
            <a:endParaRPr lang="fr-FR"/>
          </a:p>
        </p:txBody>
      </p:sp>
    </p:spTree>
    <p:extLst>
      <p:ext uri="{BB962C8B-B14F-4D97-AF65-F5344CB8AC3E}">
        <p14:creationId xmlns:p14="http://schemas.microsoft.com/office/powerpoint/2010/main" val="743345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ide">
    <p:bg>
      <p:bgPr>
        <a:solidFill>
          <a:schemeClr val="bg2"/>
        </a:solidFill>
        <a:effectLst/>
      </p:bgPr>
    </p:bg>
    <p:spTree>
      <p:nvGrpSpPr>
        <p:cNvPr id="1" name=""/>
        <p:cNvGrpSpPr/>
        <p:nvPr/>
      </p:nvGrpSpPr>
      <p:grpSpPr>
        <a:xfrm>
          <a:off x="0" y="0"/>
          <a:ext cx="0" cy="0"/>
          <a:chOff x="0" y="0"/>
          <a:chExt cx="0" cy="0"/>
        </a:xfrm>
      </p:grpSpPr>
      <p:sp>
        <p:nvSpPr>
          <p:cNvPr id="7" name="Espace réservé à l’image 6"/>
          <p:cNvSpPr>
            <a:spLocks noGrp="1" noChangeAspect="1"/>
          </p:cNvSpPr>
          <p:nvPr>
            <p:ph type="pic" sz="quarter" idx="14"/>
          </p:nvPr>
        </p:nvSpPr>
        <p:spPr>
          <a:xfrm>
            <a:off x="0" y="0"/>
            <a:ext cx="12192000" cy="6858000"/>
          </a:xfrm>
        </p:spPr>
        <p:txBody>
          <a:bodyPr>
            <a:noAutofit/>
          </a:bodyPr>
          <a:lstStyle>
            <a:lvl1pPr algn="ctr">
              <a:defRPr/>
            </a:lvl1pPr>
          </a:lstStyle>
          <a:p>
            <a:pPr lvl="0"/>
            <a:r>
              <a:rPr lang="fr-FR" noProof="0"/>
              <a:t>Cliquez sur l'icône pour ajouter une image</a:t>
            </a:r>
          </a:p>
        </p:txBody>
      </p:sp>
      <p:sp>
        <p:nvSpPr>
          <p:cNvPr id="2" name="Titre 1"/>
          <p:cNvSpPr>
            <a:spLocks noGrp="1"/>
          </p:cNvSpPr>
          <p:nvPr>
            <p:ph type="title"/>
          </p:nvPr>
        </p:nvSpPr>
        <p:spPr>
          <a:xfrm>
            <a:off x="966652" y="2567613"/>
            <a:ext cx="8804365" cy="2529923"/>
          </a:xfrm>
          <a:prstGeom prst="rect">
            <a:avLst/>
          </a:prstGeom>
        </p:spPr>
        <p:txBody>
          <a:bodyPr/>
          <a:lstStyle>
            <a:lvl1pPr algn="l">
              <a:defRPr lang="en-US" sz="8800" b="1" i="0" kern="1200" spc="100" dirty="0">
                <a:gradFill>
                  <a:gsLst>
                    <a:gs pos="0">
                      <a:schemeClr val="accent1">
                        <a:lumMod val="5000"/>
                        <a:lumOff val="95000"/>
                      </a:schemeClr>
                    </a:gs>
                    <a:gs pos="100000">
                      <a:srgbClr val="FFFFFF"/>
                    </a:gs>
                  </a:gsLst>
                  <a:lin ang="5400000" scaled="1"/>
                </a:gradFill>
                <a:latin typeface="+mn-lt"/>
                <a:ea typeface="+mn-ea"/>
                <a:cs typeface="Segoe UI Semilight" panose="020B0402040204020203" pitchFamily="34" charset="0"/>
              </a:defRPr>
            </a:lvl1pPr>
          </a:lstStyle>
          <a:p>
            <a:r>
              <a:rPr lang="fr-FR" noProof="0"/>
              <a:t>Modifiez le style du titre</a:t>
            </a:r>
          </a:p>
        </p:txBody>
      </p:sp>
      <p:sp>
        <p:nvSpPr>
          <p:cNvPr id="5" name="Espace réservé du texte 4"/>
          <p:cNvSpPr>
            <a:spLocks noGrp="1"/>
          </p:cNvSpPr>
          <p:nvPr>
            <p:ph type="body" sz="quarter" idx="13"/>
          </p:nvPr>
        </p:nvSpPr>
        <p:spPr>
          <a:xfrm>
            <a:off x="1581150" y="3971108"/>
            <a:ext cx="9461500" cy="757130"/>
          </a:xfrm>
        </p:spPr>
        <p:txBody>
          <a:bodyPr/>
          <a:lstStyle>
            <a:lvl1pPr algn="l">
              <a:defRPr lang="en-US" sz="4800" b="1" i="0" kern="1200" spc="300" dirty="0" smtClean="0">
                <a:gradFill>
                  <a:gsLst>
                    <a:gs pos="0">
                      <a:schemeClr val="accent1">
                        <a:lumMod val="5000"/>
                        <a:lumOff val="95000"/>
                      </a:schemeClr>
                    </a:gs>
                    <a:gs pos="100000">
                      <a:srgbClr val="FFFFFF"/>
                    </a:gs>
                  </a:gsLst>
                  <a:lin ang="5400000" scaled="1"/>
                </a:gradFill>
                <a:latin typeface="+mn-lt"/>
                <a:ea typeface="+mn-ea"/>
                <a:cs typeface="Segoe UI Semilight" panose="020B0402040204020203" pitchFamily="34" charset="0"/>
              </a:defRPr>
            </a:lvl1pPr>
            <a:lvl2pPr algn="l">
              <a:defRPr/>
            </a:lvl2pPr>
            <a:lvl3pPr algn="l">
              <a:defRPr/>
            </a:lvl3pPr>
            <a:lvl4pPr algn="l">
              <a:defRPr/>
            </a:lvl4pPr>
            <a:lvl5pPr algn="l">
              <a:defRPr/>
            </a:lvl5pPr>
          </a:lstStyle>
          <a:p>
            <a:pPr lvl="0"/>
            <a:r>
              <a:rPr lang="fr-FR" noProof="0"/>
              <a:t>Cliquez pour modifier les styles du texte du masque</a:t>
            </a:r>
          </a:p>
        </p:txBody>
      </p:sp>
      <p:sp>
        <p:nvSpPr>
          <p:cNvPr id="6" name="Espace réservé du numéro de diapositive 3">
            <a:extLst>
              <a:ext uri="{FF2B5EF4-FFF2-40B4-BE49-F238E27FC236}">
                <a16:creationId xmlns:a16="http://schemas.microsoft.com/office/drawing/2014/main" id="{C617E2B5-BD00-4A20-A6DC-A3872383F3B4}"/>
              </a:ext>
            </a:extLst>
          </p:cNvPr>
          <p:cNvSpPr>
            <a:spLocks noGrp="1"/>
          </p:cNvSpPr>
          <p:nvPr>
            <p:ph type="sldNum" sz="quarter" idx="15"/>
          </p:nvPr>
        </p:nvSpPr>
        <p:spPr>
          <a:xfrm>
            <a:off x="11747500" y="6465888"/>
            <a:ext cx="431800" cy="365125"/>
          </a:xfrm>
        </p:spPr>
        <p:txBody>
          <a:bodyPr/>
          <a:lstStyle>
            <a:lvl1pPr>
              <a:defRPr/>
            </a:lvl1pPr>
          </a:lstStyle>
          <a:p>
            <a:pPr>
              <a:defRPr/>
            </a:pPr>
            <a:fld id="{EE814825-BEF9-4DCF-8352-8FF8B09AD4D8}" type="slidenum">
              <a:rPr lang="fr-FR"/>
              <a:pPr>
                <a:defRPr/>
              </a:pPr>
              <a:t>‹N°›</a:t>
            </a:fld>
            <a:endParaRPr lang="fr-FR"/>
          </a:p>
        </p:txBody>
      </p:sp>
    </p:spTree>
    <p:extLst>
      <p:ext uri="{BB962C8B-B14F-4D97-AF65-F5344CB8AC3E}">
        <p14:creationId xmlns:p14="http://schemas.microsoft.com/office/powerpoint/2010/main" val="580729022"/>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Blank avec image">
    <p:spTree>
      <p:nvGrpSpPr>
        <p:cNvPr id="1" name=""/>
        <p:cNvGrpSpPr/>
        <p:nvPr/>
      </p:nvGrpSpPr>
      <p:grpSpPr>
        <a:xfrm>
          <a:off x="0" y="0"/>
          <a:ext cx="0" cy="0"/>
          <a:chOff x="0" y="0"/>
          <a:chExt cx="0" cy="0"/>
        </a:xfrm>
      </p:grpSpPr>
      <p:sp>
        <p:nvSpPr>
          <p:cNvPr id="3" name="Espace réservé d’image 2"/>
          <p:cNvSpPr>
            <a:spLocks noGrp="1" noChangeAspect="1"/>
          </p:cNvSpPr>
          <p:nvPr>
            <p:ph type="pic" sz="quarter" idx="13"/>
          </p:nvPr>
        </p:nvSpPr>
        <p:spPr>
          <a:xfrm>
            <a:off x="0" y="0"/>
            <a:ext cx="12066954" cy="6858000"/>
          </a:xfrm>
        </p:spPr>
        <p:txBody>
          <a:bodyPr anchor="ctr">
            <a:noAutofit/>
          </a:bodyPr>
          <a:lstStyle>
            <a:lvl1pPr algn="ctr">
              <a:defRPr>
                <a:solidFill>
                  <a:schemeClr val="tx2"/>
                </a:solidFill>
              </a:defRPr>
            </a:lvl1pPr>
          </a:lstStyle>
          <a:p>
            <a:pPr lvl="0"/>
            <a:r>
              <a:rPr lang="fr-FR" noProof="0"/>
              <a:t>Cliquez sur l'icône pour ajouter une image</a:t>
            </a:r>
          </a:p>
        </p:txBody>
      </p:sp>
      <p:sp>
        <p:nvSpPr>
          <p:cNvPr id="4" name="Espace réservé au numéro de diapositive 3">
            <a:extLst>
              <a:ext uri="{FF2B5EF4-FFF2-40B4-BE49-F238E27FC236}">
                <a16:creationId xmlns:a16="http://schemas.microsoft.com/office/drawing/2014/main" id="{E74DB587-6BC6-4889-A70B-FBE18F79838F}"/>
              </a:ext>
            </a:extLst>
          </p:cNvPr>
          <p:cNvSpPr>
            <a:spLocks noGrp="1"/>
          </p:cNvSpPr>
          <p:nvPr>
            <p:ph type="sldNum" sz="quarter" idx="14"/>
          </p:nvPr>
        </p:nvSpPr>
        <p:spPr>
          <a:xfrm>
            <a:off x="11747500" y="6465888"/>
            <a:ext cx="431800" cy="365125"/>
          </a:xfrm>
        </p:spPr>
        <p:txBody>
          <a:bodyPr/>
          <a:lstStyle>
            <a:lvl1pPr>
              <a:defRPr/>
            </a:lvl1pPr>
          </a:lstStyle>
          <a:p>
            <a:pPr>
              <a:defRPr/>
            </a:pPr>
            <a:fld id="{65EF736F-2701-4E82-AA22-6D73F7569653}" type="slidenum">
              <a:rPr lang="fr-FR"/>
              <a:pPr>
                <a:defRPr/>
              </a:pPr>
              <a:t>‹N°›</a:t>
            </a:fld>
            <a:endParaRPr lang="fr-FR"/>
          </a:p>
        </p:txBody>
      </p:sp>
    </p:spTree>
    <p:extLst>
      <p:ext uri="{BB962C8B-B14F-4D97-AF65-F5344CB8AC3E}">
        <p14:creationId xmlns:p14="http://schemas.microsoft.com/office/powerpoint/2010/main" val="19788824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2" name="Espace réservé du numéro de diapositive 3">
            <a:extLst>
              <a:ext uri="{FF2B5EF4-FFF2-40B4-BE49-F238E27FC236}">
                <a16:creationId xmlns:a16="http://schemas.microsoft.com/office/drawing/2014/main" id="{79F235F6-C48C-4F52-9DAB-8E7BD1C4EC1C}"/>
              </a:ext>
            </a:extLst>
          </p:cNvPr>
          <p:cNvSpPr>
            <a:spLocks noGrp="1"/>
          </p:cNvSpPr>
          <p:nvPr>
            <p:ph type="sldNum" sz="quarter" idx="10"/>
          </p:nvPr>
        </p:nvSpPr>
        <p:spPr>
          <a:xfrm>
            <a:off x="11747500" y="6465888"/>
            <a:ext cx="431800" cy="365125"/>
          </a:xfrm>
        </p:spPr>
        <p:txBody>
          <a:bodyPr/>
          <a:lstStyle>
            <a:lvl1pPr>
              <a:defRPr/>
            </a:lvl1pPr>
          </a:lstStyle>
          <a:p>
            <a:pPr>
              <a:defRPr/>
            </a:pPr>
            <a:fld id="{28A02FF2-CFA2-4344-BB17-F3A980C65D80}" type="slidenum">
              <a:rPr lang="fr-FR"/>
              <a:pPr>
                <a:defRPr/>
              </a:pPr>
              <a:t>‹N°›</a:t>
            </a:fld>
            <a:endParaRPr lang="fr-FR"/>
          </a:p>
        </p:txBody>
      </p:sp>
    </p:spTree>
    <p:extLst>
      <p:ext uri="{BB962C8B-B14F-4D97-AF65-F5344CB8AC3E}">
        <p14:creationId xmlns:p14="http://schemas.microsoft.com/office/powerpoint/2010/main" val="13015106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étapes">
    <p:spTree>
      <p:nvGrpSpPr>
        <p:cNvPr id="1" name=""/>
        <p:cNvGrpSpPr/>
        <p:nvPr/>
      </p:nvGrpSpPr>
      <p:grpSpPr>
        <a:xfrm>
          <a:off x="0" y="0"/>
          <a:ext cx="0" cy="0"/>
          <a:chOff x="0" y="0"/>
          <a:chExt cx="0" cy="0"/>
        </a:xfrm>
      </p:grpSpPr>
      <p:pic>
        <p:nvPicPr>
          <p:cNvPr id="2" name="Image 4">
            <a:extLst>
              <a:ext uri="{FF2B5EF4-FFF2-40B4-BE49-F238E27FC236}">
                <a16:creationId xmlns:a16="http://schemas.microsoft.com/office/drawing/2014/main" id="{F1661CCB-C337-4BBB-8699-F0FD5FF36A8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175"/>
            <a:ext cx="12192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 de texte 5">
            <a:hlinkClick r:id="rId3"/>
            <a:extLst>
              <a:ext uri="{FF2B5EF4-FFF2-40B4-BE49-F238E27FC236}">
                <a16:creationId xmlns:a16="http://schemas.microsoft.com/office/drawing/2014/main" id="{8EAE7BF7-F243-4BB3-8E23-AFCCC3A40655}"/>
              </a:ext>
            </a:extLst>
          </p:cNvPr>
          <p:cNvSpPr txBox="1"/>
          <p:nvPr userDrawn="1"/>
        </p:nvSpPr>
        <p:spPr>
          <a:xfrm>
            <a:off x="4611688" y="93663"/>
            <a:ext cx="2968625" cy="315912"/>
          </a:xfrm>
          <a:prstGeom prst="roundRect">
            <a:avLst>
              <a:gd name="adj" fmla="val 50000"/>
            </a:avLst>
          </a:prstGeom>
          <a:solidFill>
            <a:schemeClr val="accent4"/>
          </a:solidFill>
        </p:spPr>
        <p:txBody>
          <a:bodyPr lIns="0" rIns="0" anchor="ctr"/>
          <a:lstStyle/>
          <a:p>
            <a:pPr algn="ctr" eaLnBrk="1" fontAlgn="auto" hangingPunct="1">
              <a:spcBef>
                <a:spcPts val="0"/>
              </a:spcBef>
              <a:spcAft>
                <a:spcPts val="0"/>
              </a:spcAft>
              <a:defRPr/>
            </a:pPr>
            <a:r>
              <a:rPr lang="fr-FR" sz="1050" kern="0">
                <a:latin typeface="+mn-lt"/>
              </a:rPr>
              <a:t>Neal Creative | Cliquez sur &amp; </a:t>
            </a:r>
            <a:r>
              <a:rPr lang="fr-FR" sz="1050" b="1" kern="0">
                <a:latin typeface="+mn-lt"/>
              </a:rPr>
              <a:t>En savoir plus</a:t>
            </a:r>
          </a:p>
        </p:txBody>
      </p:sp>
      <p:sp>
        <p:nvSpPr>
          <p:cNvPr id="4" name="Zone de texte 6">
            <a:hlinkClick r:id="rId4"/>
            <a:extLst>
              <a:ext uri="{FF2B5EF4-FFF2-40B4-BE49-F238E27FC236}">
                <a16:creationId xmlns:a16="http://schemas.microsoft.com/office/drawing/2014/main" id="{F690CFF7-8A55-48EC-AE57-7E30AC2748B5}"/>
              </a:ext>
            </a:extLst>
          </p:cNvPr>
          <p:cNvSpPr>
            <a:spLocks noChangeArrowheads="1"/>
          </p:cNvSpPr>
          <p:nvPr userDrawn="1"/>
        </p:nvSpPr>
        <p:spPr bwMode="auto">
          <a:xfrm>
            <a:off x="0" y="6548438"/>
            <a:ext cx="1209675" cy="346075"/>
          </a:xfrm>
          <a:prstGeom prst="roundRect">
            <a:avLst>
              <a:gd name="adj" fmla="val 50000"/>
            </a:avLst>
          </a:prstGeom>
          <a:noFill/>
          <a:ln>
            <a:noFill/>
          </a:ln>
        </p:spPr>
        <p:txBody>
          <a:bodyPr wrap="none">
            <a:spAutoFit/>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eaLnBrk="1" hangingPunct="1">
              <a:defRPr/>
            </a:pPr>
            <a:r>
              <a:rPr lang="fr-FR" altLang="fr-FR" sz="1000"/>
              <a:t>Neal Creative </a:t>
            </a:r>
            <a:r>
              <a:rPr lang="fr-FR" altLang="fr-FR" sz="900"/>
              <a:t>©</a:t>
            </a:r>
            <a:r>
              <a:rPr lang="fr-FR" altLang="fr-FR" sz="1000"/>
              <a:t> </a:t>
            </a:r>
            <a:endParaRPr lang="fr-FR" altLang="fr-FR" sz="1000" b="1"/>
          </a:p>
        </p:txBody>
      </p:sp>
      <p:grpSp>
        <p:nvGrpSpPr>
          <p:cNvPr id="5" name="Groupe 7">
            <a:extLst>
              <a:ext uri="{FF2B5EF4-FFF2-40B4-BE49-F238E27FC236}">
                <a16:creationId xmlns:a16="http://schemas.microsoft.com/office/drawing/2014/main" id="{7EC2D239-D3F5-49FC-AC84-B6E37F640ADF}"/>
              </a:ext>
            </a:extLst>
          </p:cNvPr>
          <p:cNvGrpSpPr>
            <a:grpSpLocks/>
          </p:cNvGrpSpPr>
          <p:nvPr userDrawn="1"/>
        </p:nvGrpSpPr>
        <p:grpSpPr bwMode="auto">
          <a:xfrm>
            <a:off x="5975350" y="4667250"/>
            <a:ext cx="2146300" cy="1798638"/>
            <a:chOff x="5976075" y="3634505"/>
            <a:chExt cx="2145370" cy="1798732"/>
          </a:xfrm>
        </p:grpSpPr>
        <p:pic>
          <p:nvPicPr>
            <p:cNvPr id="6" name="Image 8">
              <a:extLst>
                <a:ext uri="{FF2B5EF4-FFF2-40B4-BE49-F238E27FC236}">
                  <a16:creationId xmlns:a16="http://schemas.microsoft.com/office/drawing/2014/main" id="{C870F5E7-9465-4C0C-8789-F099A2B102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2147" y="4142336"/>
              <a:ext cx="838577" cy="129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 de texte 9">
              <a:extLst>
                <a:ext uri="{FF2B5EF4-FFF2-40B4-BE49-F238E27FC236}">
                  <a16:creationId xmlns:a16="http://schemas.microsoft.com/office/drawing/2014/main" id="{910F3DA5-8709-4F4A-BF99-4122D2BC34FE}"/>
                </a:ext>
              </a:extLst>
            </p:cNvPr>
            <p:cNvSpPr txBox="1">
              <a:spLocks noChangeArrowheads="1"/>
            </p:cNvSpPr>
            <p:nvPr/>
          </p:nvSpPr>
          <p:spPr bwMode="auto">
            <a:xfrm>
              <a:off x="5976075" y="3634505"/>
              <a:ext cx="2145370" cy="508027"/>
            </a:xfrm>
            <a:prstGeom prst="rect">
              <a:avLst/>
            </a:prstGeom>
            <a:noFill/>
            <a:ln>
              <a:noFill/>
            </a:ln>
          </p:spPr>
          <p:txBody>
            <a:bodyPr>
              <a:spAutoFit/>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eaLnBrk="1" hangingPunct="1">
                <a:defRPr/>
              </a:pPr>
              <a:r>
                <a:rPr lang="fr-FR" altLang="fr-FR" sz="900">
                  <a:solidFill>
                    <a:srgbClr val="595959"/>
                  </a:solidFill>
                </a:rPr>
                <a:t>CONSEIL</a:t>
              </a:r>
              <a:r>
                <a:rPr lang="fr-FR" altLang="fr-FR" sz="900">
                  <a:solidFill>
                    <a:srgbClr val="595959"/>
                  </a:solidFill>
                  <a:latin typeface="Calibri" panose="020F0502020204030204" pitchFamily="34" charset="0"/>
                  <a:cs typeface="Calibri" panose="020F0502020204030204" pitchFamily="34" charset="0"/>
                </a:rPr>
                <a:t>│ Utilisez la palette de c</a:t>
              </a:r>
              <a:r>
                <a:rPr lang="fr-FR" altLang="fr-FR" sz="900">
                  <a:solidFill>
                    <a:srgbClr val="595959"/>
                  </a:solidFill>
                </a:rPr>
                <a:t>ouleurs intégrée avec le vert et le jaune pour les légendes et les accents</a:t>
              </a:r>
            </a:p>
          </p:txBody>
        </p:sp>
      </p:grpSp>
      <p:sp>
        <p:nvSpPr>
          <p:cNvPr id="8" name="Espace réservé du numéro de diapositive 3">
            <a:extLst>
              <a:ext uri="{FF2B5EF4-FFF2-40B4-BE49-F238E27FC236}">
                <a16:creationId xmlns:a16="http://schemas.microsoft.com/office/drawing/2014/main" id="{2A25765D-6C14-4B63-9269-ADF567411ED7}"/>
              </a:ext>
            </a:extLst>
          </p:cNvPr>
          <p:cNvSpPr>
            <a:spLocks noGrp="1"/>
          </p:cNvSpPr>
          <p:nvPr>
            <p:ph type="sldNum" sz="quarter" idx="10"/>
          </p:nvPr>
        </p:nvSpPr>
        <p:spPr>
          <a:xfrm>
            <a:off x="11747500" y="6465888"/>
            <a:ext cx="431800" cy="365125"/>
          </a:xfrm>
        </p:spPr>
        <p:txBody>
          <a:bodyPr/>
          <a:lstStyle>
            <a:lvl1pPr>
              <a:defRPr/>
            </a:lvl1pPr>
          </a:lstStyle>
          <a:p>
            <a:pPr>
              <a:defRPr/>
            </a:pPr>
            <a:fld id="{44DBD843-1B1F-4DE5-AABC-2ADA4949CE94}" type="slidenum">
              <a:rPr lang="fr-FR"/>
              <a:pPr>
                <a:defRPr/>
              </a:pPr>
              <a:t>‹N°›</a:t>
            </a:fld>
            <a:endParaRPr lang="fr-FR"/>
          </a:p>
        </p:txBody>
      </p:sp>
    </p:spTree>
    <p:extLst>
      <p:ext uri="{BB962C8B-B14F-4D97-AF65-F5344CB8AC3E}">
        <p14:creationId xmlns:p14="http://schemas.microsoft.com/office/powerpoint/2010/main" val="10250084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OU TRANSITION">
    <p:bg>
      <p:bgPr>
        <a:solidFill>
          <a:schemeClr val="bg2"/>
        </a:solidFill>
        <a:effectLst/>
      </p:bgPr>
    </p:bg>
    <p:spTree>
      <p:nvGrpSpPr>
        <p:cNvPr id="1" name=""/>
        <p:cNvGrpSpPr/>
        <p:nvPr/>
      </p:nvGrpSpPr>
      <p:grpSpPr>
        <a:xfrm>
          <a:off x="0" y="0"/>
          <a:ext cx="0" cy="0"/>
          <a:chOff x="0" y="0"/>
          <a:chExt cx="0" cy="0"/>
        </a:xfrm>
      </p:grpSpPr>
      <p:sp>
        <p:nvSpPr>
          <p:cNvPr id="3" name="Ovale 17">
            <a:extLst>
              <a:ext uri="{FF2B5EF4-FFF2-40B4-BE49-F238E27FC236}">
                <a16:creationId xmlns:a16="http://schemas.microsoft.com/office/drawing/2014/main" id="{C25B4E97-910A-4BBD-8395-8D0967F06F44}"/>
              </a:ext>
            </a:extLst>
          </p:cNvPr>
          <p:cNvSpPr>
            <a:spLocks noChangeArrowheads="1"/>
          </p:cNvSpPr>
          <p:nvPr userDrawn="1"/>
        </p:nvSpPr>
        <p:spPr bwMode="auto">
          <a:xfrm>
            <a:off x="1219200" y="-739775"/>
            <a:ext cx="9109075" cy="9034463"/>
          </a:xfrm>
          <a:prstGeom prst="ellipse">
            <a:avLst/>
          </a:prstGeom>
          <a:noFill/>
          <a:ln w="19050" algn="ctr">
            <a:solidFill>
              <a:srgbClr val="75D1FF"/>
            </a:solidFill>
            <a:miter lim="800000"/>
            <a:headEnd/>
            <a:tailEnd/>
          </a:ln>
        </p:spPr>
        <p:txBody>
          <a:bodyPr anchor="ct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algn="ctr" eaLnBrk="1" hangingPunct="1">
              <a:defRPr/>
            </a:pPr>
            <a:endParaRPr lang="fr-FR" altLang="fr-FR">
              <a:solidFill>
                <a:srgbClr val="000000"/>
              </a:solidFill>
            </a:endParaRPr>
          </a:p>
        </p:txBody>
      </p:sp>
      <p:sp>
        <p:nvSpPr>
          <p:cNvPr id="4" name="Ovale 18">
            <a:extLst>
              <a:ext uri="{FF2B5EF4-FFF2-40B4-BE49-F238E27FC236}">
                <a16:creationId xmlns:a16="http://schemas.microsoft.com/office/drawing/2014/main" id="{9A6314DB-1BCC-4491-AD34-8D0F1506000D}"/>
              </a:ext>
            </a:extLst>
          </p:cNvPr>
          <p:cNvSpPr>
            <a:spLocks noChangeArrowheads="1"/>
          </p:cNvSpPr>
          <p:nvPr userDrawn="1"/>
        </p:nvSpPr>
        <p:spPr bwMode="auto">
          <a:xfrm>
            <a:off x="1219200" y="-739775"/>
            <a:ext cx="9109075" cy="9034463"/>
          </a:xfrm>
          <a:prstGeom prst="ellipse">
            <a:avLst/>
          </a:prstGeom>
          <a:noFill/>
          <a:ln w="19050" algn="ctr">
            <a:solidFill>
              <a:srgbClr val="75D1FF"/>
            </a:solidFill>
            <a:miter lim="800000"/>
            <a:headEnd/>
            <a:tailEnd/>
          </a:ln>
        </p:spPr>
        <p:txBody>
          <a:bodyPr anchor="ct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algn="ctr" eaLnBrk="1" hangingPunct="1">
              <a:defRPr/>
            </a:pPr>
            <a:endParaRPr lang="fr-FR" altLang="fr-FR">
              <a:solidFill>
                <a:srgbClr val="000000"/>
              </a:solidFill>
            </a:endParaRPr>
          </a:p>
        </p:txBody>
      </p:sp>
      <p:sp>
        <p:nvSpPr>
          <p:cNvPr id="5" name="Ovale 20">
            <a:extLst>
              <a:ext uri="{FF2B5EF4-FFF2-40B4-BE49-F238E27FC236}">
                <a16:creationId xmlns:a16="http://schemas.microsoft.com/office/drawing/2014/main" id="{4D4C1FDC-EBAB-4935-A43D-F76473A2E336}"/>
              </a:ext>
            </a:extLst>
          </p:cNvPr>
          <p:cNvSpPr>
            <a:spLocks noChangeArrowheads="1"/>
          </p:cNvSpPr>
          <p:nvPr userDrawn="1"/>
        </p:nvSpPr>
        <p:spPr bwMode="auto">
          <a:xfrm>
            <a:off x="5907088" y="3214688"/>
            <a:ext cx="2806700" cy="2782887"/>
          </a:xfrm>
          <a:prstGeom prst="ellipse">
            <a:avLst/>
          </a:prstGeom>
          <a:noFill/>
          <a:ln w="19050" algn="ctr">
            <a:solidFill>
              <a:srgbClr val="75D1FF"/>
            </a:solidFill>
            <a:miter lim="800000"/>
            <a:headEnd/>
            <a:tailEnd/>
          </a:ln>
        </p:spPr>
        <p:txBody>
          <a:bodyPr anchor="ct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algn="ctr" eaLnBrk="1" hangingPunct="1">
              <a:defRPr/>
            </a:pPr>
            <a:endParaRPr lang="fr-FR" altLang="fr-FR">
              <a:solidFill>
                <a:srgbClr val="000000"/>
              </a:solidFill>
            </a:endParaRPr>
          </a:p>
        </p:txBody>
      </p:sp>
      <p:sp>
        <p:nvSpPr>
          <p:cNvPr id="6" name="Ovale 21">
            <a:extLst>
              <a:ext uri="{FF2B5EF4-FFF2-40B4-BE49-F238E27FC236}">
                <a16:creationId xmlns:a16="http://schemas.microsoft.com/office/drawing/2014/main" id="{9566B62E-483D-4F70-B550-0697488D2731}"/>
              </a:ext>
            </a:extLst>
          </p:cNvPr>
          <p:cNvSpPr>
            <a:spLocks noChangeArrowheads="1"/>
          </p:cNvSpPr>
          <p:nvPr userDrawn="1"/>
        </p:nvSpPr>
        <p:spPr bwMode="auto">
          <a:xfrm>
            <a:off x="5907088" y="3214688"/>
            <a:ext cx="2806700" cy="2782887"/>
          </a:xfrm>
          <a:prstGeom prst="ellipse">
            <a:avLst/>
          </a:prstGeom>
          <a:noFill/>
          <a:ln w="19050" algn="ctr">
            <a:solidFill>
              <a:srgbClr val="75D1FF"/>
            </a:solidFill>
            <a:miter lim="800000"/>
            <a:headEnd/>
            <a:tailEnd/>
          </a:ln>
        </p:spPr>
        <p:txBody>
          <a:bodyPr anchor="ct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algn="ctr" eaLnBrk="1" hangingPunct="1">
              <a:defRPr/>
            </a:pPr>
            <a:endParaRPr lang="fr-FR" altLang="fr-FR">
              <a:solidFill>
                <a:srgbClr val="000000"/>
              </a:solidFill>
            </a:endParaRPr>
          </a:p>
        </p:txBody>
      </p:sp>
      <p:sp>
        <p:nvSpPr>
          <p:cNvPr id="7" name="Zone de texte 7">
            <a:hlinkClick r:id="rId3"/>
            <a:extLst>
              <a:ext uri="{FF2B5EF4-FFF2-40B4-BE49-F238E27FC236}">
                <a16:creationId xmlns:a16="http://schemas.microsoft.com/office/drawing/2014/main" id="{41E23EE7-5A53-445A-8B06-3B3070F5BAFC}"/>
              </a:ext>
            </a:extLst>
          </p:cNvPr>
          <p:cNvSpPr>
            <a:spLocks noChangeArrowheads="1"/>
          </p:cNvSpPr>
          <p:nvPr userDrawn="1"/>
        </p:nvSpPr>
        <p:spPr bwMode="auto">
          <a:xfrm>
            <a:off x="192088" y="6337300"/>
            <a:ext cx="1209675" cy="346075"/>
          </a:xfrm>
          <a:prstGeom prst="roundRect">
            <a:avLst>
              <a:gd name="adj" fmla="val 50000"/>
            </a:avLst>
          </a:prstGeom>
          <a:noFill/>
          <a:ln>
            <a:noFill/>
          </a:ln>
        </p:spPr>
        <p:txBody>
          <a:bodyPr wrap="none">
            <a:spAutoFit/>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eaLnBrk="1" hangingPunct="1">
              <a:defRPr/>
            </a:pPr>
            <a:r>
              <a:rPr lang="fr-FR" altLang="fr-FR" sz="1000">
                <a:solidFill>
                  <a:srgbClr val="003A57"/>
                </a:solidFill>
              </a:rPr>
              <a:t>Neal Creative </a:t>
            </a:r>
            <a:r>
              <a:rPr lang="fr-FR" altLang="fr-FR" sz="900">
                <a:solidFill>
                  <a:srgbClr val="003A57"/>
                </a:solidFill>
              </a:rPr>
              <a:t>©</a:t>
            </a:r>
            <a:r>
              <a:rPr lang="fr-FR" altLang="fr-FR" sz="1000">
                <a:solidFill>
                  <a:srgbClr val="003A57"/>
                </a:solidFill>
              </a:rPr>
              <a:t> </a:t>
            </a:r>
            <a:endParaRPr lang="fr-FR" altLang="fr-FR" sz="1000" b="1">
              <a:solidFill>
                <a:srgbClr val="003A57"/>
              </a:solidFill>
            </a:endParaRPr>
          </a:p>
        </p:txBody>
      </p:sp>
      <p:sp>
        <p:nvSpPr>
          <p:cNvPr id="2" name="Titre 1"/>
          <p:cNvSpPr>
            <a:spLocks noGrp="1"/>
          </p:cNvSpPr>
          <p:nvPr>
            <p:ph type="ctrTitle"/>
          </p:nvPr>
        </p:nvSpPr>
        <p:spPr>
          <a:xfrm>
            <a:off x="1219939" y="2240230"/>
            <a:ext cx="9107555" cy="2308324"/>
          </a:xfrm>
          <a:prstGeom prst="rect">
            <a:avLst/>
          </a:prstGeom>
          <a:noFill/>
        </p:spPr>
        <p:txBody>
          <a:bodyPr anchor="b"/>
          <a:lstStyle>
            <a:lvl1pPr algn="ctr" defTabSz="914400" rtl="0" eaLnBrk="1" latinLnBrk="0" hangingPunct="1">
              <a:lnSpc>
                <a:spcPct val="90000"/>
              </a:lnSpc>
              <a:spcBef>
                <a:spcPct val="0"/>
              </a:spcBef>
              <a:buNone/>
              <a:defRPr lang="en-US" sz="8000" b="1" i="0" kern="1200" spc="-300" dirty="0">
                <a:gradFill>
                  <a:gsLst>
                    <a:gs pos="0">
                      <a:schemeClr val="accent1">
                        <a:lumMod val="5000"/>
                        <a:lumOff val="95000"/>
                      </a:schemeClr>
                    </a:gs>
                    <a:gs pos="100000">
                      <a:schemeClr val="tx1"/>
                    </a:gs>
                  </a:gsLst>
                  <a:lin ang="5400000" scaled="1"/>
                </a:gradFill>
                <a:latin typeface="+mn-lt"/>
                <a:ea typeface="+mn-ea"/>
                <a:cs typeface="Segoe UI Semilight" panose="020B0402040204020203" pitchFamily="34" charset="0"/>
              </a:defRPr>
            </a:lvl1pPr>
          </a:lstStyle>
          <a:p>
            <a:r>
              <a:rPr lang="fr-FR" noProof="0"/>
              <a:t>Modifiez le style du titre</a:t>
            </a:r>
          </a:p>
        </p:txBody>
      </p:sp>
    </p:spTree>
    <p:extLst>
      <p:ext uri="{BB962C8B-B14F-4D97-AF65-F5344CB8AC3E}">
        <p14:creationId xmlns:p14="http://schemas.microsoft.com/office/powerpoint/2010/main" val="439887509"/>
      </p:ext>
    </p:extLst>
  </p:cSld>
  <p:clrMapOvr>
    <a:overrideClrMapping bg1="dk1" tx1="lt1" bg2="dk2" tx2="lt2" accent1="accent1" accent2="accent2" accent3="accent3" accent4="accent4" accent5="accent5" accent6="accent6" hlink="hlink" folHlink="folHlink"/>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xit" presetSubtype="0" fill="hold" grpId="1" nodeType="withEffect">
                                  <p:stCondLst>
                                    <p:cond delay="25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53" presetClass="entr" presetSubtype="16"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10" presetClass="exit" presetSubtype="0" fill="hold" grpId="1" nodeType="withEffect">
                                  <p:stCondLst>
                                    <p:cond delay="50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par>
                                <p:cTn id="21" presetID="53" presetClass="entr" presetSubtype="16"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par>
                                <p:cTn id="26" presetID="10" presetClass="exit" presetSubtype="0" fill="hold" grpId="1" nodeType="withEffect">
                                  <p:stCondLst>
                                    <p:cond delay="250"/>
                                  </p:stCondLst>
                                  <p:childTnLst>
                                    <p:animEffect transition="out" filter="fad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par>
                                <p:cTn id="29" presetID="53" presetClass="entr" presetSubtype="16" fill="hold" grpId="0" nodeType="withEffect">
                                  <p:stCondLst>
                                    <p:cond delay="25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10" presetClass="exit" presetSubtype="0" fill="hold" grpId="1" nodeType="withEffect">
                                  <p:stCondLst>
                                    <p:cond delay="500"/>
                                  </p:stCondLst>
                                  <p:childTnLst>
                                    <p:animEffect transition="out" filter="fade">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Callout avec une petite non-puc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BCAD7-859D-449E-BD19-E6750FDBF094}"/>
              </a:ext>
            </a:extLst>
          </p:cNvPr>
          <p:cNvSpPr/>
          <p:nvPr userDrawn="1"/>
        </p:nvSpPr>
        <p:spPr>
          <a:xfrm>
            <a:off x="0" y="0"/>
            <a:ext cx="12192000" cy="29749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7" name="Zone de texte 11">
            <a:hlinkClick r:id="rId2"/>
            <a:extLst>
              <a:ext uri="{FF2B5EF4-FFF2-40B4-BE49-F238E27FC236}">
                <a16:creationId xmlns:a16="http://schemas.microsoft.com/office/drawing/2014/main" id="{E3EA6DA4-B91D-40AB-8990-C1A8CEEF51EC}"/>
              </a:ext>
            </a:extLst>
          </p:cNvPr>
          <p:cNvSpPr>
            <a:spLocks noChangeArrowheads="1"/>
          </p:cNvSpPr>
          <p:nvPr userDrawn="1"/>
        </p:nvSpPr>
        <p:spPr bwMode="auto">
          <a:xfrm>
            <a:off x="9088438" y="6297613"/>
            <a:ext cx="2992437" cy="368300"/>
          </a:xfrm>
          <a:prstGeom prst="roundRect">
            <a:avLst>
              <a:gd name="adj" fmla="val 50000"/>
            </a:avLst>
          </a:prstGeom>
          <a:solidFill>
            <a:srgbClr val="004568"/>
          </a:solidFill>
          <a:ln>
            <a:noFill/>
          </a:ln>
        </p:spPr>
        <p:txBody>
          <a:bodyPr wrap="none">
            <a:spAutoFit/>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eaLnBrk="1" hangingPunct="1">
              <a:defRPr/>
            </a:pPr>
            <a:r>
              <a:rPr lang="fr-FR" altLang="fr-FR" sz="1100">
                <a:solidFill>
                  <a:srgbClr val="FFFFFF"/>
                </a:solidFill>
              </a:rPr>
              <a:t>Neal Creative | Cliquez sur &amp; </a:t>
            </a:r>
            <a:r>
              <a:rPr lang="fr-FR" altLang="fr-FR" sz="1100" b="1">
                <a:solidFill>
                  <a:srgbClr val="FFFFFF"/>
                </a:solidFill>
              </a:rPr>
              <a:t>En savoir plus</a:t>
            </a:r>
          </a:p>
        </p:txBody>
      </p:sp>
      <p:sp>
        <p:nvSpPr>
          <p:cNvPr id="8" name="Zone de texte 12">
            <a:hlinkClick r:id="rId3"/>
            <a:extLst>
              <a:ext uri="{FF2B5EF4-FFF2-40B4-BE49-F238E27FC236}">
                <a16:creationId xmlns:a16="http://schemas.microsoft.com/office/drawing/2014/main" id="{C6C60254-9E92-4C29-87BE-46063F6A255A}"/>
              </a:ext>
            </a:extLst>
          </p:cNvPr>
          <p:cNvSpPr>
            <a:spLocks noChangeArrowheads="1"/>
          </p:cNvSpPr>
          <p:nvPr userDrawn="1"/>
        </p:nvSpPr>
        <p:spPr bwMode="auto">
          <a:xfrm>
            <a:off x="192088" y="6337300"/>
            <a:ext cx="1209675" cy="346075"/>
          </a:xfrm>
          <a:prstGeom prst="roundRect">
            <a:avLst>
              <a:gd name="adj" fmla="val 50000"/>
            </a:avLst>
          </a:prstGeom>
          <a:noFill/>
          <a:ln>
            <a:noFill/>
          </a:ln>
        </p:spPr>
        <p:txBody>
          <a:bodyPr wrap="none">
            <a:spAutoFit/>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eaLnBrk="1" hangingPunct="1">
              <a:defRPr/>
            </a:pPr>
            <a:r>
              <a:rPr lang="fr-FR" altLang="fr-FR" sz="1000">
                <a:solidFill>
                  <a:srgbClr val="BFBFBF"/>
                </a:solidFill>
              </a:rPr>
              <a:t>Neal Creative </a:t>
            </a:r>
            <a:r>
              <a:rPr lang="fr-FR" altLang="fr-FR" sz="900">
                <a:solidFill>
                  <a:srgbClr val="BFBFBF"/>
                </a:solidFill>
              </a:rPr>
              <a:t>©</a:t>
            </a:r>
            <a:r>
              <a:rPr lang="fr-FR" altLang="fr-FR" sz="1000">
                <a:solidFill>
                  <a:srgbClr val="BFBFBF"/>
                </a:solidFill>
              </a:rPr>
              <a:t> </a:t>
            </a:r>
            <a:endParaRPr lang="fr-FR" altLang="fr-FR" sz="1000" b="1">
              <a:solidFill>
                <a:srgbClr val="BFBFBF"/>
              </a:solidFill>
            </a:endParaRPr>
          </a:p>
        </p:txBody>
      </p:sp>
      <p:sp>
        <p:nvSpPr>
          <p:cNvPr id="4" name="Espace réservé au texte 3"/>
          <p:cNvSpPr>
            <a:spLocks noGrp="1"/>
          </p:cNvSpPr>
          <p:nvPr>
            <p:ph type="body" sz="quarter" idx="10"/>
          </p:nvPr>
        </p:nvSpPr>
        <p:spPr>
          <a:xfrm>
            <a:off x="269240" y="3367878"/>
            <a:ext cx="5192775" cy="2264723"/>
          </a:xfrm>
        </p:spPr>
        <p:txBody>
          <a:bodyPr/>
          <a:lstStyle>
            <a:lvl1pPr marL="0" marR="0"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defRPr lang="en-US" sz="3137" kern="1200" spc="0" baseline="0" dirty="0">
                <a:gradFill>
                  <a:gsLst>
                    <a:gs pos="1250">
                      <a:schemeClr val="tx2"/>
                    </a:gs>
                    <a:gs pos="99000">
                      <a:schemeClr val="tx2"/>
                    </a:gs>
                  </a:gsLst>
                  <a:lin ang="5400000" scaled="0"/>
                </a:gradFill>
                <a:latin typeface="+mj-lt"/>
                <a:ea typeface="+mn-ea"/>
                <a:cs typeface="+mn-cs"/>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fr-FR" noProof="0"/>
              <a:t>Cliquez pour modifier les styles du texte du masque</a:t>
            </a:r>
          </a:p>
        </p:txBody>
      </p:sp>
      <p:sp>
        <p:nvSpPr>
          <p:cNvPr id="9" name="Espace réservé du texte 8"/>
          <p:cNvSpPr>
            <a:spLocks noGrp="1"/>
          </p:cNvSpPr>
          <p:nvPr>
            <p:ph type="body" sz="quarter" idx="11"/>
          </p:nvPr>
        </p:nvSpPr>
        <p:spPr>
          <a:xfrm>
            <a:off x="6253316" y="3503950"/>
            <a:ext cx="5671764" cy="1705723"/>
          </a:xfrm>
        </p:spPr>
        <p:txBody>
          <a:bodyPr/>
          <a:lstStyle>
            <a:lvl1pPr marL="0" indent="0" algn="l">
              <a:buNone/>
              <a:defRPr sz="1961">
                <a:latin typeface="+mn-lt"/>
              </a:defRPr>
            </a:lvl1pPr>
            <a:lvl2pPr marL="0" indent="0" algn="l">
              <a:buNone/>
              <a:defRPr sz="1765">
                <a:latin typeface="+mn-lt"/>
              </a:defRPr>
            </a:lvl2pPr>
            <a:lvl3pPr marL="0" indent="0" algn="l">
              <a:buNone/>
              <a:defRPr sz="1568">
                <a:latin typeface="+mn-lt"/>
              </a:defRPr>
            </a:lvl3pPr>
            <a:lvl4pPr marL="0" indent="0" algn="l">
              <a:buNone/>
              <a:defRPr sz="1372">
                <a:latin typeface="+mn-lt"/>
              </a:defRPr>
            </a:lvl4pPr>
            <a:lvl5pPr marL="0" indent="0" algn="l">
              <a:buNone/>
              <a:defRPr sz="1372">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 name="Espace réservé à l’image 2"/>
          <p:cNvSpPr>
            <a:spLocks noGrp="1"/>
          </p:cNvSpPr>
          <p:nvPr>
            <p:ph type="pic" sz="quarter" idx="12"/>
          </p:nvPr>
        </p:nvSpPr>
        <p:spPr>
          <a:xfrm>
            <a:off x="0" y="0"/>
            <a:ext cx="12192000" cy="2974848"/>
          </a:xfrm>
          <a:blipFill>
            <a:blip r:embed="rId4"/>
            <a:srcRect/>
            <a:stretch>
              <a:fillRect t="-65721" r="-4798" b="-46455"/>
            </a:stretch>
          </a:blipFill>
        </p:spPr>
        <p:txBody>
          <a:bodyPr anchor="ctr" anchorCtr="0">
            <a:noAutofit/>
          </a:bodyPr>
          <a:lstStyle/>
          <a:p>
            <a:pPr lvl="0"/>
            <a:r>
              <a:rPr lang="fr-FR" noProof="0"/>
              <a:t>Cliquez sur l'icône pour ajouter une image</a:t>
            </a:r>
          </a:p>
        </p:txBody>
      </p:sp>
      <p:sp>
        <p:nvSpPr>
          <p:cNvPr id="2" name="Titre 1"/>
          <p:cNvSpPr>
            <a:spLocks noGrp="1"/>
          </p:cNvSpPr>
          <p:nvPr>
            <p:ph type="title"/>
          </p:nvPr>
        </p:nvSpPr>
        <p:spPr>
          <a:xfrm>
            <a:off x="304800" y="419099"/>
            <a:ext cx="8917577" cy="590931"/>
          </a:xfrm>
        </p:spPr>
        <p:txBody>
          <a:bodyPr/>
          <a:lstStyle/>
          <a:p>
            <a:r>
              <a:rPr lang="fr-FR" noProof="0"/>
              <a:t>Modifiez le style du titre</a:t>
            </a:r>
          </a:p>
        </p:txBody>
      </p:sp>
      <p:sp>
        <p:nvSpPr>
          <p:cNvPr id="10" name="Espace réservé au numéro de diapositive 7">
            <a:extLst>
              <a:ext uri="{FF2B5EF4-FFF2-40B4-BE49-F238E27FC236}">
                <a16:creationId xmlns:a16="http://schemas.microsoft.com/office/drawing/2014/main" id="{A23F1D94-54A4-474A-A7DB-C69B59A4EDBD}"/>
              </a:ext>
            </a:extLst>
          </p:cNvPr>
          <p:cNvSpPr>
            <a:spLocks noGrp="1"/>
          </p:cNvSpPr>
          <p:nvPr>
            <p:ph type="sldNum" sz="quarter" idx="13"/>
          </p:nvPr>
        </p:nvSpPr>
        <p:spPr/>
        <p:txBody>
          <a:bodyPr/>
          <a:lstStyle>
            <a:lvl1pPr algn="r">
              <a:defRPr sz="1200">
                <a:solidFill>
                  <a:schemeClr val="tx2"/>
                </a:solidFill>
              </a:defRPr>
            </a:lvl1pPr>
          </a:lstStyle>
          <a:p>
            <a:pPr>
              <a:defRPr/>
            </a:pPr>
            <a:fld id="{34E94218-98CA-46C7-A1AE-99D9B6476F0F}" type="slidenum">
              <a:rPr lang="fr-FR"/>
              <a:pPr>
                <a:defRPr/>
              </a:pPr>
              <a:t>‹N°›</a:t>
            </a:fld>
            <a:endParaRPr lang="fr-FR"/>
          </a:p>
        </p:txBody>
      </p:sp>
    </p:spTree>
    <p:extLst>
      <p:ext uri="{BB962C8B-B14F-4D97-AF65-F5344CB8AC3E}">
        <p14:creationId xmlns:p14="http://schemas.microsoft.com/office/powerpoint/2010/main" val="32338913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569A71A3-950D-4899-B79B-35F2758BD331}"/>
              </a:ext>
            </a:extLst>
          </p:cNvPr>
          <p:cNvGrpSpPr/>
          <p:nvPr userDrawn="1"/>
        </p:nvGrpSpPr>
        <p:grpSpPr>
          <a:xfrm>
            <a:off x="0" y="1207336"/>
            <a:ext cx="12192000" cy="4467863"/>
            <a:chOff x="0" y="1207336"/>
            <a:chExt cx="12192000" cy="4467863"/>
          </a:xfrm>
        </p:grpSpPr>
        <p:sp>
          <p:nvSpPr>
            <p:cNvPr id="33" name="Organigramme : Retard 24">
              <a:extLst>
                <a:ext uri="{FF2B5EF4-FFF2-40B4-BE49-F238E27FC236}">
                  <a16:creationId xmlns:a16="http://schemas.microsoft.com/office/drawing/2014/main" id="{928187B2-0394-40AE-9F9C-6682AC71596C}"/>
                </a:ext>
              </a:extLst>
            </p:cNvPr>
            <p:cNvSpPr/>
            <p:nvPr userDrawn="1"/>
          </p:nvSpPr>
          <p:spPr>
            <a:xfrm flipH="1">
              <a:off x="2613003" y="3441616"/>
              <a:ext cx="1849273" cy="2052000"/>
            </a:xfrm>
            <a:custGeom>
              <a:avLst/>
              <a:gdLst>
                <a:gd name="connsiteX0" fmla="*/ 0 w 2066400"/>
                <a:gd name="connsiteY0" fmla="*/ 0 h 2422800"/>
                <a:gd name="connsiteX1" fmla="*/ 1033200 w 2066400"/>
                <a:gd name="connsiteY1" fmla="*/ 0 h 2422800"/>
                <a:gd name="connsiteX2" fmla="*/ 2066400 w 2066400"/>
                <a:gd name="connsiteY2" fmla="*/ 1211400 h 2422800"/>
                <a:gd name="connsiteX3" fmla="*/ 1033200 w 2066400"/>
                <a:gd name="connsiteY3" fmla="*/ 2422800 h 2422800"/>
                <a:gd name="connsiteX4" fmla="*/ 0 w 2066400"/>
                <a:gd name="connsiteY4" fmla="*/ 2422800 h 2422800"/>
                <a:gd name="connsiteX5" fmla="*/ 0 w 2066400"/>
                <a:gd name="connsiteY5" fmla="*/ 0 h 2422800"/>
                <a:gd name="connsiteX0" fmla="*/ 7185 w 2073585"/>
                <a:gd name="connsiteY0" fmla="*/ 0 h 2422800"/>
                <a:gd name="connsiteX1" fmla="*/ 1040385 w 2073585"/>
                <a:gd name="connsiteY1" fmla="*/ 0 h 2422800"/>
                <a:gd name="connsiteX2" fmla="*/ 2073585 w 2073585"/>
                <a:gd name="connsiteY2" fmla="*/ 1211400 h 2422800"/>
                <a:gd name="connsiteX3" fmla="*/ 1040385 w 2073585"/>
                <a:gd name="connsiteY3" fmla="*/ 2422800 h 2422800"/>
                <a:gd name="connsiteX4" fmla="*/ 7185 w 2073585"/>
                <a:gd name="connsiteY4" fmla="*/ 2422800 h 2422800"/>
                <a:gd name="connsiteX5" fmla="*/ 0 w 2073585"/>
                <a:gd name="connsiteY5" fmla="*/ 1045208 h 2422800"/>
                <a:gd name="connsiteX6" fmla="*/ 7185 w 2073585"/>
                <a:gd name="connsiteY6" fmla="*/ 0 h 2422800"/>
                <a:gd name="connsiteX0" fmla="*/ 0 w 2073585"/>
                <a:gd name="connsiteY0" fmla="*/ 1045208 h 2422800"/>
                <a:gd name="connsiteX1" fmla="*/ 7185 w 2073585"/>
                <a:gd name="connsiteY1" fmla="*/ 0 h 2422800"/>
                <a:gd name="connsiteX2" fmla="*/ 1040385 w 2073585"/>
                <a:gd name="connsiteY2" fmla="*/ 0 h 2422800"/>
                <a:gd name="connsiteX3" fmla="*/ 2073585 w 2073585"/>
                <a:gd name="connsiteY3" fmla="*/ 1211400 h 2422800"/>
                <a:gd name="connsiteX4" fmla="*/ 1040385 w 2073585"/>
                <a:gd name="connsiteY4" fmla="*/ 2422800 h 2422800"/>
                <a:gd name="connsiteX5" fmla="*/ 7185 w 2073585"/>
                <a:gd name="connsiteY5" fmla="*/ 2422800 h 2422800"/>
                <a:gd name="connsiteX6" fmla="*/ 91440 w 2073585"/>
                <a:gd name="connsiteY6" fmla="*/ 1136648 h 2422800"/>
                <a:gd name="connsiteX0" fmla="*/ 0 w 2073585"/>
                <a:gd name="connsiteY0" fmla="*/ 1045208 h 2422800"/>
                <a:gd name="connsiteX1" fmla="*/ 7185 w 2073585"/>
                <a:gd name="connsiteY1" fmla="*/ 0 h 2422800"/>
                <a:gd name="connsiteX2" fmla="*/ 1040385 w 2073585"/>
                <a:gd name="connsiteY2" fmla="*/ 0 h 2422800"/>
                <a:gd name="connsiteX3" fmla="*/ 2073585 w 2073585"/>
                <a:gd name="connsiteY3" fmla="*/ 1211400 h 2422800"/>
                <a:gd name="connsiteX4" fmla="*/ 1040385 w 2073585"/>
                <a:gd name="connsiteY4" fmla="*/ 2422800 h 2422800"/>
                <a:gd name="connsiteX5" fmla="*/ 7185 w 2073585"/>
                <a:gd name="connsiteY5" fmla="*/ 2422800 h 2422800"/>
                <a:gd name="connsiteX0" fmla="*/ 0 w 2066400"/>
                <a:gd name="connsiteY0" fmla="*/ 0 h 2422800"/>
                <a:gd name="connsiteX1" fmla="*/ 1033200 w 2066400"/>
                <a:gd name="connsiteY1" fmla="*/ 0 h 2422800"/>
                <a:gd name="connsiteX2" fmla="*/ 2066400 w 2066400"/>
                <a:gd name="connsiteY2" fmla="*/ 1211400 h 2422800"/>
                <a:gd name="connsiteX3" fmla="*/ 1033200 w 2066400"/>
                <a:gd name="connsiteY3" fmla="*/ 2422800 h 2422800"/>
                <a:gd name="connsiteX4" fmla="*/ 0 w 2066400"/>
                <a:gd name="connsiteY4" fmla="*/ 2422800 h 242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6400" h="2422800">
                  <a:moveTo>
                    <a:pt x="0" y="0"/>
                  </a:moveTo>
                  <a:lnTo>
                    <a:pt x="1033200" y="0"/>
                  </a:lnTo>
                  <a:cubicBezTo>
                    <a:pt x="1603821" y="0"/>
                    <a:pt x="2066400" y="542362"/>
                    <a:pt x="2066400" y="1211400"/>
                  </a:cubicBezTo>
                  <a:cubicBezTo>
                    <a:pt x="2066400" y="1880438"/>
                    <a:pt x="1603821" y="2422800"/>
                    <a:pt x="1033200" y="2422800"/>
                  </a:cubicBezTo>
                  <a:lnTo>
                    <a:pt x="0" y="2422800"/>
                  </a:lnTo>
                </a:path>
              </a:pathLst>
            </a:custGeom>
            <a:noFill/>
            <a:ln w="3556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25" name="Organigramme : Retard 24">
              <a:extLst>
                <a:ext uri="{FF2B5EF4-FFF2-40B4-BE49-F238E27FC236}">
                  <a16:creationId xmlns:a16="http://schemas.microsoft.com/office/drawing/2014/main" id="{355D9AC9-E7B7-459E-925B-0047C675B750}"/>
                </a:ext>
              </a:extLst>
            </p:cNvPr>
            <p:cNvSpPr/>
            <p:nvPr userDrawn="1"/>
          </p:nvSpPr>
          <p:spPr>
            <a:xfrm>
              <a:off x="9491472" y="1379494"/>
              <a:ext cx="1849273" cy="2052000"/>
            </a:xfrm>
            <a:custGeom>
              <a:avLst/>
              <a:gdLst>
                <a:gd name="connsiteX0" fmla="*/ 0 w 2066400"/>
                <a:gd name="connsiteY0" fmla="*/ 0 h 2422800"/>
                <a:gd name="connsiteX1" fmla="*/ 1033200 w 2066400"/>
                <a:gd name="connsiteY1" fmla="*/ 0 h 2422800"/>
                <a:gd name="connsiteX2" fmla="*/ 2066400 w 2066400"/>
                <a:gd name="connsiteY2" fmla="*/ 1211400 h 2422800"/>
                <a:gd name="connsiteX3" fmla="*/ 1033200 w 2066400"/>
                <a:gd name="connsiteY3" fmla="*/ 2422800 h 2422800"/>
                <a:gd name="connsiteX4" fmla="*/ 0 w 2066400"/>
                <a:gd name="connsiteY4" fmla="*/ 2422800 h 2422800"/>
                <a:gd name="connsiteX5" fmla="*/ 0 w 2066400"/>
                <a:gd name="connsiteY5" fmla="*/ 0 h 2422800"/>
                <a:gd name="connsiteX0" fmla="*/ 7185 w 2073585"/>
                <a:gd name="connsiteY0" fmla="*/ 0 h 2422800"/>
                <a:gd name="connsiteX1" fmla="*/ 1040385 w 2073585"/>
                <a:gd name="connsiteY1" fmla="*/ 0 h 2422800"/>
                <a:gd name="connsiteX2" fmla="*/ 2073585 w 2073585"/>
                <a:gd name="connsiteY2" fmla="*/ 1211400 h 2422800"/>
                <a:gd name="connsiteX3" fmla="*/ 1040385 w 2073585"/>
                <a:gd name="connsiteY3" fmla="*/ 2422800 h 2422800"/>
                <a:gd name="connsiteX4" fmla="*/ 7185 w 2073585"/>
                <a:gd name="connsiteY4" fmla="*/ 2422800 h 2422800"/>
                <a:gd name="connsiteX5" fmla="*/ 0 w 2073585"/>
                <a:gd name="connsiteY5" fmla="*/ 1045208 h 2422800"/>
                <a:gd name="connsiteX6" fmla="*/ 7185 w 2073585"/>
                <a:gd name="connsiteY6" fmla="*/ 0 h 2422800"/>
                <a:gd name="connsiteX0" fmla="*/ 0 w 2073585"/>
                <a:gd name="connsiteY0" fmla="*/ 1045208 h 2422800"/>
                <a:gd name="connsiteX1" fmla="*/ 7185 w 2073585"/>
                <a:gd name="connsiteY1" fmla="*/ 0 h 2422800"/>
                <a:gd name="connsiteX2" fmla="*/ 1040385 w 2073585"/>
                <a:gd name="connsiteY2" fmla="*/ 0 h 2422800"/>
                <a:gd name="connsiteX3" fmla="*/ 2073585 w 2073585"/>
                <a:gd name="connsiteY3" fmla="*/ 1211400 h 2422800"/>
                <a:gd name="connsiteX4" fmla="*/ 1040385 w 2073585"/>
                <a:gd name="connsiteY4" fmla="*/ 2422800 h 2422800"/>
                <a:gd name="connsiteX5" fmla="*/ 7185 w 2073585"/>
                <a:gd name="connsiteY5" fmla="*/ 2422800 h 2422800"/>
                <a:gd name="connsiteX6" fmla="*/ 91440 w 2073585"/>
                <a:gd name="connsiteY6" fmla="*/ 1136648 h 2422800"/>
                <a:gd name="connsiteX0" fmla="*/ 0 w 2073585"/>
                <a:gd name="connsiteY0" fmla="*/ 1045208 h 2422800"/>
                <a:gd name="connsiteX1" fmla="*/ 7185 w 2073585"/>
                <a:gd name="connsiteY1" fmla="*/ 0 h 2422800"/>
                <a:gd name="connsiteX2" fmla="*/ 1040385 w 2073585"/>
                <a:gd name="connsiteY2" fmla="*/ 0 h 2422800"/>
                <a:gd name="connsiteX3" fmla="*/ 2073585 w 2073585"/>
                <a:gd name="connsiteY3" fmla="*/ 1211400 h 2422800"/>
                <a:gd name="connsiteX4" fmla="*/ 1040385 w 2073585"/>
                <a:gd name="connsiteY4" fmla="*/ 2422800 h 2422800"/>
                <a:gd name="connsiteX5" fmla="*/ 7185 w 2073585"/>
                <a:gd name="connsiteY5" fmla="*/ 2422800 h 2422800"/>
                <a:gd name="connsiteX0" fmla="*/ 0 w 2066400"/>
                <a:gd name="connsiteY0" fmla="*/ 0 h 2422800"/>
                <a:gd name="connsiteX1" fmla="*/ 1033200 w 2066400"/>
                <a:gd name="connsiteY1" fmla="*/ 0 h 2422800"/>
                <a:gd name="connsiteX2" fmla="*/ 2066400 w 2066400"/>
                <a:gd name="connsiteY2" fmla="*/ 1211400 h 2422800"/>
                <a:gd name="connsiteX3" fmla="*/ 1033200 w 2066400"/>
                <a:gd name="connsiteY3" fmla="*/ 2422800 h 2422800"/>
                <a:gd name="connsiteX4" fmla="*/ 0 w 2066400"/>
                <a:gd name="connsiteY4" fmla="*/ 2422800 h 242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6400" h="2422800">
                  <a:moveTo>
                    <a:pt x="0" y="0"/>
                  </a:moveTo>
                  <a:lnTo>
                    <a:pt x="1033200" y="0"/>
                  </a:lnTo>
                  <a:cubicBezTo>
                    <a:pt x="1603821" y="0"/>
                    <a:pt x="2066400" y="542362"/>
                    <a:pt x="2066400" y="1211400"/>
                  </a:cubicBezTo>
                  <a:cubicBezTo>
                    <a:pt x="2066400" y="1880438"/>
                    <a:pt x="1603821" y="2422800"/>
                    <a:pt x="1033200" y="2422800"/>
                  </a:cubicBezTo>
                  <a:lnTo>
                    <a:pt x="0" y="2422800"/>
                  </a:lnTo>
                </a:path>
              </a:pathLst>
            </a:custGeom>
            <a:noFill/>
            <a:ln w="355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15" name="Rectangle 14">
              <a:extLst>
                <a:ext uri="{FF2B5EF4-FFF2-40B4-BE49-F238E27FC236}">
                  <a16:creationId xmlns:a16="http://schemas.microsoft.com/office/drawing/2014/main" id="{5302FB5C-BDE1-4891-8E91-CB3F868629BB}"/>
                </a:ext>
              </a:extLst>
            </p:cNvPr>
            <p:cNvSpPr/>
            <p:nvPr userDrawn="1"/>
          </p:nvSpPr>
          <p:spPr>
            <a:xfrm>
              <a:off x="4416552" y="1207336"/>
              <a:ext cx="5074920" cy="356616"/>
            </a:xfrm>
            <a:prstGeom prst="rect">
              <a:avLst/>
            </a:prstGeom>
            <a:gradFill flip="none" rotWithShape="1">
              <a:gsLst>
                <a:gs pos="0">
                  <a:srgbClr val="BAC82F"/>
                </a:gs>
                <a:gs pos="100000">
                  <a:srgbClr val="0C6D8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11" name="Rectangle 10">
              <a:extLst>
                <a:ext uri="{FF2B5EF4-FFF2-40B4-BE49-F238E27FC236}">
                  <a16:creationId xmlns:a16="http://schemas.microsoft.com/office/drawing/2014/main" id="{D09DE4F0-7E7E-4423-A407-CD6485ACBB4F}"/>
                </a:ext>
              </a:extLst>
            </p:cNvPr>
            <p:cNvSpPr/>
            <p:nvPr userDrawn="1"/>
          </p:nvSpPr>
          <p:spPr>
            <a:xfrm>
              <a:off x="0" y="1207336"/>
              <a:ext cx="4416552" cy="356616"/>
            </a:xfrm>
            <a:prstGeom prst="rect">
              <a:avLst/>
            </a:prstGeom>
            <a:gradFill flip="none" rotWithShape="1">
              <a:gsLst>
                <a:gs pos="0">
                  <a:srgbClr val="F2C020"/>
                </a:gs>
                <a:gs pos="100000">
                  <a:srgbClr val="BAC82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28" name="Rectangle 27">
              <a:extLst>
                <a:ext uri="{FF2B5EF4-FFF2-40B4-BE49-F238E27FC236}">
                  <a16:creationId xmlns:a16="http://schemas.microsoft.com/office/drawing/2014/main" id="{4ED74833-8EE3-4FA9-B6D2-03710E410482}"/>
                </a:ext>
              </a:extLst>
            </p:cNvPr>
            <p:cNvSpPr/>
            <p:nvPr userDrawn="1"/>
          </p:nvSpPr>
          <p:spPr>
            <a:xfrm>
              <a:off x="4416552" y="3269385"/>
              <a:ext cx="5074920" cy="356616"/>
            </a:xfrm>
            <a:prstGeom prst="rect">
              <a:avLst/>
            </a:prstGeom>
            <a:gradFill flip="none" rotWithShape="1">
              <a:gsLst>
                <a:gs pos="0">
                  <a:schemeClr val="tx2"/>
                </a:gs>
                <a:gs pos="100000">
                  <a:schemeClr val="tx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37" name="Rectangle 36">
              <a:extLst>
                <a:ext uri="{FF2B5EF4-FFF2-40B4-BE49-F238E27FC236}">
                  <a16:creationId xmlns:a16="http://schemas.microsoft.com/office/drawing/2014/main" id="{94005B59-B78D-469E-BAA4-E7B2A61E103D}"/>
                </a:ext>
              </a:extLst>
            </p:cNvPr>
            <p:cNvSpPr/>
            <p:nvPr userDrawn="1"/>
          </p:nvSpPr>
          <p:spPr>
            <a:xfrm>
              <a:off x="4414968" y="5318583"/>
              <a:ext cx="5074920" cy="356616"/>
            </a:xfrm>
            <a:prstGeom prst="rect">
              <a:avLst/>
            </a:prstGeom>
            <a:gradFill flip="none" rotWithShape="1">
              <a:gsLst>
                <a:gs pos="0">
                  <a:schemeClr val="tx2"/>
                </a:gs>
                <a:gs pos="52000">
                  <a:schemeClr val="accent3"/>
                </a:gs>
                <a:gs pos="100000">
                  <a:srgbClr val="F2C02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sp>
          <p:nvSpPr>
            <p:cNvPr id="64" name="Rectangle 63">
              <a:extLst>
                <a:ext uri="{FF2B5EF4-FFF2-40B4-BE49-F238E27FC236}">
                  <a16:creationId xmlns:a16="http://schemas.microsoft.com/office/drawing/2014/main" id="{40BE4BEF-834D-4D0F-8E96-F1F8E6600C46}"/>
                </a:ext>
              </a:extLst>
            </p:cNvPr>
            <p:cNvSpPr/>
            <p:nvPr userDrawn="1"/>
          </p:nvSpPr>
          <p:spPr>
            <a:xfrm>
              <a:off x="9448800" y="5317275"/>
              <a:ext cx="2743200" cy="356616"/>
            </a:xfrm>
            <a:prstGeom prst="rect">
              <a:avLst/>
            </a:prstGeom>
            <a:gradFill flip="none" rotWithShape="1">
              <a:gsLst>
                <a:gs pos="0">
                  <a:schemeClr val="accent5"/>
                </a:gs>
                <a:gs pos="100000">
                  <a:srgbClr val="F2C02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0"/>
            </a:p>
          </p:txBody>
        </p:sp>
      </p:grpSp>
      <p:sp>
        <p:nvSpPr>
          <p:cNvPr id="2" name="Titre 1">
            <a:extLst>
              <a:ext uri="{FF2B5EF4-FFF2-40B4-BE49-F238E27FC236}">
                <a16:creationId xmlns:a16="http://schemas.microsoft.com/office/drawing/2014/main" id="{1A4D6C00-E83E-4187-903F-A0A515BA93F6}"/>
              </a:ext>
            </a:extLst>
          </p:cNvPr>
          <p:cNvSpPr>
            <a:spLocks noGrp="1"/>
          </p:cNvSpPr>
          <p:nvPr>
            <p:ph type="title" hasCustomPrompt="1"/>
          </p:nvPr>
        </p:nvSpPr>
        <p:spPr>
          <a:xfrm>
            <a:off x="462638" y="2079876"/>
            <a:ext cx="3052087" cy="1475598"/>
          </a:xfrm>
        </p:spPr>
        <p:txBody>
          <a:bodyPr lIns="0" tIns="0" rIns="0" bIns="0" rtlCol="0"/>
          <a:lstStyle>
            <a:lvl1pPr>
              <a:defRPr/>
            </a:lvl1pPr>
          </a:lstStyle>
          <a:p>
            <a:pPr rtl="0"/>
            <a:r>
              <a:rPr lang="fr-FR" noProof="0"/>
              <a:t>CLIQUEZ POUR MODIFIER</a:t>
            </a:r>
            <a:br>
              <a:rPr lang="fr-FR" noProof="0"/>
            </a:br>
            <a:r>
              <a:rPr lang="fr-FR" noProof="0"/>
              <a:t>TITRE DU MASQUE DES DIAPOSITIVES</a:t>
            </a:r>
            <a:br>
              <a:rPr lang="fr-FR" noProof="0"/>
            </a:br>
            <a:r>
              <a:rPr lang="fr-FR" noProof="0"/>
              <a:t>STYLE</a:t>
            </a:r>
          </a:p>
        </p:txBody>
      </p:sp>
      <p:sp>
        <p:nvSpPr>
          <p:cNvPr id="8" name="Espace réservé de texte 7">
            <a:extLst>
              <a:ext uri="{FF2B5EF4-FFF2-40B4-BE49-F238E27FC236}">
                <a16:creationId xmlns:a16="http://schemas.microsoft.com/office/drawing/2014/main" id="{00F0DE95-4ED7-482F-BB4E-C1238B352DAD}"/>
              </a:ext>
            </a:extLst>
          </p:cNvPr>
          <p:cNvSpPr>
            <a:spLocks noGrp="1"/>
          </p:cNvSpPr>
          <p:nvPr>
            <p:ph type="body" sz="quarter" idx="13" hasCustomPrompt="1"/>
          </p:nvPr>
        </p:nvSpPr>
        <p:spPr>
          <a:xfrm>
            <a:off x="461963" y="3587769"/>
            <a:ext cx="1726129" cy="291597"/>
          </a:xfrm>
        </p:spPr>
        <p:txBody>
          <a:bodyPr lIns="0" tIns="0" rIns="0" bIns="0" rtlCol="0">
            <a:normAutofit/>
          </a:bodyPr>
          <a:lstStyle>
            <a:lvl1pPr marL="0" indent="0">
              <a:buNone/>
              <a:defRPr sz="2000" b="1" i="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20XX-20XX</a:t>
            </a:r>
          </a:p>
        </p:txBody>
      </p:sp>
      <p:sp>
        <p:nvSpPr>
          <p:cNvPr id="9" name="Espace réservé de texte 7">
            <a:extLst>
              <a:ext uri="{FF2B5EF4-FFF2-40B4-BE49-F238E27FC236}">
                <a16:creationId xmlns:a16="http://schemas.microsoft.com/office/drawing/2014/main" id="{1F135EA3-D982-467F-B90A-B791DFDDA877}"/>
              </a:ext>
            </a:extLst>
          </p:cNvPr>
          <p:cNvSpPr>
            <a:spLocks noGrp="1"/>
          </p:cNvSpPr>
          <p:nvPr>
            <p:ph type="body" sz="quarter" idx="14" hasCustomPrompt="1"/>
          </p:nvPr>
        </p:nvSpPr>
        <p:spPr>
          <a:xfrm>
            <a:off x="461963" y="3927199"/>
            <a:ext cx="1726129" cy="378571"/>
          </a:xfrm>
        </p:spPr>
        <p:txBody>
          <a:bodyPr lIns="0" tIns="0" rIns="0" bIns="0" rtlCol="0">
            <a:normAutofit/>
          </a:bodyPr>
          <a:lstStyle>
            <a:lvl1pPr marL="0" indent="0">
              <a:buNone/>
              <a:defRPr sz="2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Offre de 3 ans</a:t>
            </a:r>
          </a:p>
        </p:txBody>
      </p:sp>
      <p:sp>
        <p:nvSpPr>
          <p:cNvPr id="106" name="Espace réservé d’image 104">
            <a:extLst>
              <a:ext uri="{FF2B5EF4-FFF2-40B4-BE49-F238E27FC236}">
                <a16:creationId xmlns:a16="http://schemas.microsoft.com/office/drawing/2014/main" id="{4580320F-7723-4672-AB19-22C87ECD53D3}"/>
              </a:ext>
            </a:extLst>
          </p:cNvPr>
          <p:cNvSpPr>
            <a:spLocks noGrp="1"/>
          </p:cNvSpPr>
          <p:nvPr>
            <p:ph type="pic" sz="quarter" idx="56" hasCustomPrompt="1"/>
          </p:nvPr>
        </p:nvSpPr>
        <p:spPr>
          <a:xfrm>
            <a:off x="461963" y="5725379"/>
            <a:ext cx="950912" cy="685800"/>
          </a:xfrm>
          <a:ln w="3556">
            <a:solidFill>
              <a:srgbClr val="454D55"/>
            </a:solidFill>
          </a:ln>
        </p:spPr>
        <p:txBody>
          <a:bodyPr rtlCol="0" anchor="ctr" anchorCtr="0">
            <a:noAutofit/>
          </a:bodyPr>
          <a:lstStyle>
            <a:lvl1pPr marL="0" indent="0" algn="ctr">
              <a:buNone/>
              <a:defRPr sz="1200"/>
            </a:lvl1pPr>
          </a:lstStyle>
          <a:p>
            <a:pPr rtl="0"/>
            <a:r>
              <a:rPr lang="fr-FR" noProof="0"/>
              <a:t>Cliquez sur l’icône pour ajouter une image</a:t>
            </a:r>
          </a:p>
        </p:txBody>
      </p:sp>
      <p:sp>
        <p:nvSpPr>
          <p:cNvPr id="108" name="Espace réservé de texte 42">
            <a:extLst>
              <a:ext uri="{FF2B5EF4-FFF2-40B4-BE49-F238E27FC236}">
                <a16:creationId xmlns:a16="http://schemas.microsoft.com/office/drawing/2014/main" id="{F6CA33C8-1786-4D07-8C52-AE1469894B67}"/>
              </a:ext>
            </a:extLst>
          </p:cNvPr>
          <p:cNvSpPr>
            <a:spLocks noGrp="1"/>
          </p:cNvSpPr>
          <p:nvPr>
            <p:ph type="body" sz="quarter" idx="57" hasCustomPrompt="1"/>
          </p:nvPr>
        </p:nvSpPr>
        <p:spPr>
          <a:xfrm>
            <a:off x="2565129" y="863644"/>
            <a:ext cx="1044000" cy="1044000"/>
          </a:xfrm>
          <a:prstGeom prst="ellipse">
            <a:avLst/>
          </a:prstGeom>
          <a:solidFill>
            <a:srgbClr val="BAC82F"/>
          </a:solidFill>
          <a:ln w="72390">
            <a:solidFill>
              <a:schemeClr val="bg1"/>
            </a:solidFill>
          </a:ln>
        </p:spPr>
        <p:txBody>
          <a:bodyPr lIns="0" tIns="0" rIns="0" bIns="0" rtlCol="0" anchor="ctr" anchorCtr="0">
            <a:normAutofit/>
          </a:bodyPr>
          <a:lstStyle>
            <a:lvl1pPr marL="0" indent="0" algn="ctr">
              <a:buNone/>
              <a:defRPr lang="ru-RU" sz="2200" kern="1200" dirty="0">
                <a:solidFill>
                  <a:srgbClr val="454D55"/>
                </a:solidFill>
                <a:latin typeface="+mj-lt"/>
                <a:ea typeface="+mn-ea"/>
                <a:cs typeface="+mn-cs"/>
              </a:defRPr>
            </a:lvl1pPr>
          </a:lstStyle>
          <a:p>
            <a:pPr lvl="0" rtl="0"/>
            <a:r>
              <a:rPr lang="fr-FR" noProof="0"/>
              <a:t>20XX</a:t>
            </a:r>
          </a:p>
        </p:txBody>
      </p:sp>
      <p:sp>
        <p:nvSpPr>
          <p:cNvPr id="44" name="Espace réservé de texte 42">
            <a:extLst>
              <a:ext uri="{FF2B5EF4-FFF2-40B4-BE49-F238E27FC236}">
                <a16:creationId xmlns:a16="http://schemas.microsoft.com/office/drawing/2014/main" id="{62E3BBD0-72BD-45D7-BE15-8B93AFB86258}"/>
              </a:ext>
            </a:extLst>
          </p:cNvPr>
          <p:cNvSpPr>
            <a:spLocks noGrp="1"/>
          </p:cNvSpPr>
          <p:nvPr>
            <p:ph type="body" sz="quarter" idx="15" hasCustomPrompt="1"/>
          </p:nvPr>
        </p:nvSpPr>
        <p:spPr>
          <a:xfrm>
            <a:off x="4414968" y="843980"/>
            <a:ext cx="1044000" cy="1044000"/>
          </a:xfrm>
          <a:prstGeom prst="ellipse">
            <a:avLst/>
          </a:prstGeom>
          <a:solidFill>
            <a:schemeClr val="bg1"/>
          </a:solidFill>
          <a:ln w="72390">
            <a:solidFill>
              <a:srgbClr val="BAC82F"/>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T1</a:t>
            </a:r>
          </a:p>
        </p:txBody>
      </p:sp>
      <p:sp>
        <p:nvSpPr>
          <p:cNvPr id="80" name="Espace réservé de texte 7">
            <a:extLst>
              <a:ext uri="{FF2B5EF4-FFF2-40B4-BE49-F238E27FC236}">
                <a16:creationId xmlns:a16="http://schemas.microsoft.com/office/drawing/2014/main" id="{C695E72E-773D-407A-AFA4-EF90ADF9D131}"/>
              </a:ext>
            </a:extLst>
          </p:cNvPr>
          <p:cNvSpPr>
            <a:spLocks noGrp="1"/>
          </p:cNvSpPr>
          <p:nvPr>
            <p:ph type="body" sz="quarter" idx="32" hasCustomPrompt="1"/>
          </p:nvPr>
        </p:nvSpPr>
        <p:spPr>
          <a:xfrm>
            <a:off x="4078435" y="436306"/>
            <a:ext cx="1726129" cy="204276"/>
          </a:xfrm>
        </p:spPr>
        <p:txBody>
          <a:bodyPr lIns="0" tIns="0" rIns="0" bIns="0" rtlCol="0">
            <a:normAutofit/>
          </a:bodyPr>
          <a:lstStyle>
            <a:lvl1pPr marL="0" indent="0" algn="ctr">
              <a:buNone/>
              <a:defRPr sz="1500" b="0" i="0">
                <a:solidFill>
                  <a:srgbClr val="BAC82F"/>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81" name="Espace réservé du texte 7">
            <a:extLst>
              <a:ext uri="{FF2B5EF4-FFF2-40B4-BE49-F238E27FC236}">
                <a16:creationId xmlns:a16="http://schemas.microsoft.com/office/drawing/2014/main" id="{7463FB1C-AFEB-4EAE-B84D-A1613AF5BA7C}"/>
              </a:ext>
            </a:extLst>
          </p:cNvPr>
          <p:cNvSpPr>
            <a:spLocks noGrp="1"/>
          </p:cNvSpPr>
          <p:nvPr>
            <p:ph type="body" sz="quarter" idx="33" hasCustomPrompt="1"/>
          </p:nvPr>
        </p:nvSpPr>
        <p:spPr>
          <a:xfrm>
            <a:off x="4078434" y="618756"/>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50" name="Espace réservé de texte 42">
            <a:extLst>
              <a:ext uri="{FF2B5EF4-FFF2-40B4-BE49-F238E27FC236}">
                <a16:creationId xmlns:a16="http://schemas.microsoft.com/office/drawing/2014/main" id="{12DFAD2F-3ED1-46BF-B662-2E96A42C48E7}"/>
              </a:ext>
            </a:extLst>
          </p:cNvPr>
          <p:cNvSpPr>
            <a:spLocks noGrp="1"/>
          </p:cNvSpPr>
          <p:nvPr>
            <p:ph type="body" sz="quarter" idx="17" hasCustomPrompt="1"/>
          </p:nvPr>
        </p:nvSpPr>
        <p:spPr>
          <a:xfrm>
            <a:off x="5759136" y="863644"/>
            <a:ext cx="1044000" cy="1044000"/>
          </a:xfrm>
          <a:prstGeom prst="ellipse">
            <a:avLst/>
          </a:prstGeom>
          <a:solidFill>
            <a:schemeClr val="bg1"/>
          </a:solidFill>
          <a:ln w="72390">
            <a:solidFill>
              <a:schemeClr val="accent2">
                <a:alpha val="60000"/>
              </a:schemeClr>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T2</a:t>
            </a:r>
          </a:p>
        </p:txBody>
      </p:sp>
      <p:sp>
        <p:nvSpPr>
          <p:cNvPr id="82" name="Espace réservé de texte 7">
            <a:extLst>
              <a:ext uri="{FF2B5EF4-FFF2-40B4-BE49-F238E27FC236}">
                <a16:creationId xmlns:a16="http://schemas.microsoft.com/office/drawing/2014/main" id="{622FB247-DB8F-4B67-B9EA-5741E1DDBEEE}"/>
              </a:ext>
            </a:extLst>
          </p:cNvPr>
          <p:cNvSpPr>
            <a:spLocks noGrp="1"/>
          </p:cNvSpPr>
          <p:nvPr>
            <p:ph type="body" sz="quarter" idx="34" hasCustomPrompt="1"/>
          </p:nvPr>
        </p:nvSpPr>
        <p:spPr>
          <a:xfrm>
            <a:off x="5422681" y="2025874"/>
            <a:ext cx="1726129" cy="204276"/>
          </a:xfrm>
        </p:spPr>
        <p:txBody>
          <a:bodyPr lIns="0" tIns="0" rIns="0" bIns="0" rtlCol="0">
            <a:normAutofit/>
          </a:bodyPr>
          <a:lstStyle>
            <a:lvl1pPr marL="0" indent="0" algn="ctr">
              <a:buNone/>
              <a:defRPr sz="1500" b="0" i="0">
                <a:solidFill>
                  <a:srgbClr val="81BF3B"/>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83" name="Espace réservé de texte 7">
            <a:extLst>
              <a:ext uri="{FF2B5EF4-FFF2-40B4-BE49-F238E27FC236}">
                <a16:creationId xmlns:a16="http://schemas.microsoft.com/office/drawing/2014/main" id="{CE2C8800-C93B-4E93-9AE2-9CBFC1E6D764}"/>
              </a:ext>
            </a:extLst>
          </p:cNvPr>
          <p:cNvSpPr>
            <a:spLocks noGrp="1"/>
          </p:cNvSpPr>
          <p:nvPr>
            <p:ph type="body" sz="quarter" idx="35" hasCustomPrompt="1"/>
          </p:nvPr>
        </p:nvSpPr>
        <p:spPr>
          <a:xfrm>
            <a:off x="5422680" y="2208324"/>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49" name="Espace réservé de texte 42">
            <a:extLst>
              <a:ext uri="{FF2B5EF4-FFF2-40B4-BE49-F238E27FC236}">
                <a16:creationId xmlns:a16="http://schemas.microsoft.com/office/drawing/2014/main" id="{CC1B1148-CFC2-4FF7-8B7C-9502EB650064}"/>
              </a:ext>
            </a:extLst>
          </p:cNvPr>
          <p:cNvSpPr>
            <a:spLocks noGrp="1"/>
          </p:cNvSpPr>
          <p:nvPr>
            <p:ph type="body" sz="quarter" idx="18" hasCustomPrompt="1"/>
          </p:nvPr>
        </p:nvSpPr>
        <p:spPr>
          <a:xfrm>
            <a:off x="7103304" y="863644"/>
            <a:ext cx="1044000" cy="1044000"/>
          </a:xfrm>
          <a:prstGeom prst="ellipse">
            <a:avLst/>
          </a:prstGeom>
          <a:solidFill>
            <a:schemeClr val="bg1"/>
          </a:solidFill>
          <a:ln w="72390">
            <a:solidFill>
              <a:schemeClr val="accent2"/>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T3</a:t>
            </a:r>
          </a:p>
        </p:txBody>
      </p:sp>
      <p:sp>
        <p:nvSpPr>
          <p:cNvPr id="84" name="Espace réservé de texte 7">
            <a:extLst>
              <a:ext uri="{FF2B5EF4-FFF2-40B4-BE49-F238E27FC236}">
                <a16:creationId xmlns:a16="http://schemas.microsoft.com/office/drawing/2014/main" id="{60559160-7568-4A5B-88B4-DBB3C42D5D10}"/>
              </a:ext>
            </a:extLst>
          </p:cNvPr>
          <p:cNvSpPr>
            <a:spLocks noGrp="1"/>
          </p:cNvSpPr>
          <p:nvPr>
            <p:ph type="body" sz="quarter" idx="36" hasCustomPrompt="1"/>
          </p:nvPr>
        </p:nvSpPr>
        <p:spPr>
          <a:xfrm>
            <a:off x="6755391" y="437795"/>
            <a:ext cx="1726129" cy="204276"/>
          </a:xfrm>
        </p:spPr>
        <p:txBody>
          <a:bodyPr lIns="0" tIns="0" rIns="0" bIns="0" rtlCol="0">
            <a:normAutofit/>
          </a:bodyPr>
          <a:lstStyle>
            <a:lvl1pPr marL="0" indent="0" algn="ctr">
              <a:buNone/>
              <a:defRPr sz="1500" b="0" i="0">
                <a:solidFill>
                  <a:srgbClr val="2CA05B"/>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85" name="Espace réservé de texte 7">
            <a:extLst>
              <a:ext uri="{FF2B5EF4-FFF2-40B4-BE49-F238E27FC236}">
                <a16:creationId xmlns:a16="http://schemas.microsoft.com/office/drawing/2014/main" id="{AED30C6D-348A-4701-A27D-F10DFC175AC0}"/>
              </a:ext>
            </a:extLst>
          </p:cNvPr>
          <p:cNvSpPr>
            <a:spLocks noGrp="1"/>
          </p:cNvSpPr>
          <p:nvPr>
            <p:ph type="body" sz="quarter" idx="37" hasCustomPrompt="1"/>
          </p:nvPr>
        </p:nvSpPr>
        <p:spPr>
          <a:xfrm>
            <a:off x="6755390" y="618756"/>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46" name="Espace réservé de texte 42">
            <a:extLst>
              <a:ext uri="{FF2B5EF4-FFF2-40B4-BE49-F238E27FC236}">
                <a16:creationId xmlns:a16="http://schemas.microsoft.com/office/drawing/2014/main" id="{DC934A70-FE40-4A89-9799-1A672346662A}"/>
              </a:ext>
            </a:extLst>
          </p:cNvPr>
          <p:cNvSpPr>
            <a:spLocks noGrp="1"/>
          </p:cNvSpPr>
          <p:nvPr>
            <p:ph type="body" sz="quarter" idx="16" hasCustomPrompt="1"/>
          </p:nvPr>
        </p:nvSpPr>
        <p:spPr>
          <a:xfrm>
            <a:off x="8447472" y="863644"/>
            <a:ext cx="1044000" cy="1044000"/>
          </a:xfrm>
          <a:prstGeom prst="ellipse">
            <a:avLst/>
          </a:prstGeom>
          <a:solidFill>
            <a:schemeClr val="bg1"/>
          </a:solidFill>
          <a:ln w="72390">
            <a:solidFill>
              <a:schemeClr val="accent2">
                <a:lumMod val="75000"/>
              </a:schemeClr>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T4</a:t>
            </a:r>
          </a:p>
        </p:txBody>
      </p:sp>
      <p:sp>
        <p:nvSpPr>
          <p:cNvPr id="86" name="Espace réservé de texte 7">
            <a:extLst>
              <a:ext uri="{FF2B5EF4-FFF2-40B4-BE49-F238E27FC236}">
                <a16:creationId xmlns:a16="http://schemas.microsoft.com/office/drawing/2014/main" id="{AB11D018-DEEE-4BCE-B5F0-2B33DD39A6B9}"/>
              </a:ext>
            </a:extLst>
          </p:cNvPr>
          <p:cNvSpPr>
            <a:spLocks noGrp="1"/>
          </p:cNvSpPr>
          <p:nvPr>
            <p:ph type="body" sz="quarter" idx="38" hasCustomPrompt="1"/>
          </p:nvPr>
        </p:nvSpPr>
        <p:spPr>
          <a:xfrm>
            <a:off x="8106873" y="2025874"/>
            <a:ext cx="1726129" cy="204276"/>
          </a:xfrm>
        </p:spPr>
        <p:txBody>
          <a:bodyPr lIns="0" tIns="0" rIns="0" bIns="0" rtlCol="0">
            <a:normAutofit/>
          </a:bodyPr>
          <a:lstStyle>
            <a:lvl1pPr marL="0" indent="0" algn="ctr">
              <a:buNone/>
              <a:defRPr sz="1500" b="0" i="0">
                <a:solidFill>
                  <a:srgbClr val="1B866F"/>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87" name="Espace réservé de texte 7">
            <a:extLst>
              <a:ext uri="{FF2B5EF4-FFF2-40B4-BE49-F238E27FC236}">
                <a16:creationId xmlns:a16="http://schemas.microsoft.com/office/drawing/2014/main" id="{085539ED-B933-484F-8ECB-700829A52CAB}"/>
              </a:ext>
            </a:extLst>
          </p:cNvPr>
          <p:cNvSpPr>
            <a:spLocks noGrp="1"/>
          </p:cNvSpPr>
          <p:nvPr>
            <p:ph type="body" sz="quarter" idx="39" hasCustomPrompt="1"/>
          </p:nvPr>
        </p:nvSpPr>
        <p:spPr>
          <a:xfrm>
            <a:off x="8106872" y="2208324"/>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73" name="Espace réservé de texte 42">
            <a:extLst>
              <a:ext uri="{FF2B5EF4-FFF2-40B4-BE49-F238E27FC236}">
                <a16:creationId xmlns:a16="http://schemas.microsoft.com/office/drawing/2014/main" id="{F3728A77-BAED-49CA-87A0-DFCB220B3A28}"/>
              </a:ext>
            </a:extLst>
          </p:cNvPr>
          <p:cNvSpPr>
            <a:spLocks noGrp="1"/>
          </p:cNvSpPr>
          <p:nvPr>
            <p:ph type="body" sz="quarter" idx="28" hasCustomPrompt="1"/>
          </p:nvPr>
        </p:nvSpPr>
        <p:spPr>
          <a:xfrm>
            <a:off x="10705088" y="1917406"/>
            <a:ext cx="1044000" cy="1044000"/>
          </a:xfrm>
          <a:prstGeom prst="ellipse">
            <a:avLst/>
          </a:prstGeom>
          <a:solidFill>
            <a:schemeClr val="tx1"/>
          </a:solidFill>
          <a:ln w="72390">
            <a:solidFill>
              <a:schemeClr val="bg1"/>
            </a:solidFill>
          </a:ln>
        </p:spPr>
        <p:txBody>
          <a:bodyPr lIns="0" tIns="0" rIns="0" bIns="0" rtlCol="0" anchor="ctr" anchorCtr="0">
            <a:normAutofit/>
          </a:bodyPr>
          <a:lstStyle>
            <a:lvl1pPr marL="0" indent="0" algn="ctr">
              <a:buNone/>
              <a:defRPr lang="ru-RU" sz="2200" kern="1200" dirty="0">
                <a:solidFill>
                  <a:schemeClr val="bg1"/>
                </a:solidFill>
                <a:latin typeface="+mj-lt"/>
                <a:ea typeface="+mn-ea"/>
                <a:cs typeface="+mn-cs"/>
              </a:defRPr>
            </a:lvl1pPr>
          </a:lstStyle>
          <a:p>
            <a:pPr lvl="0" rtl="0"/>
            <a:r>
              <a:rPr lang="fr-FR" noProof="0"/>
              <a:t>20XX</a:t>
            </a:r>
          </a:p>
        </p:txBody>
      </p:sp>
      <p:sp>
        <p:nvSpPr>
          <p:cNvPr id="57" name="Espace réservé de texte 42">
            <a:extLst>
              <a:ext uri="{FF2B5EF4-FFF2-40B4-BE49-F238E27FC236}">
                <a16:creationId xmlns:a16="http://schemas.microsoft.com/office/drawing/2014/main" id="{D7526F27-FC58-40E7-A76A-47A27D23255B}"/>
              </a:ext>
            </a:extLst>
          </p:cNvPr>
          <p:cNvSpPr>
            <a:spLocks noGrp="1"/>
          </p:cNvSpPr>
          <p:nvPr>
            <p:ph type="body" sz="quarter" idx="20" hasCustomPrompt="1"/>
          </p:nvPr>
        </p:nvSpPr>
        <p:spPr>
          <a:xfrm>
            <a:off x="8447472" y="2914158"/>
            <a:ext cx="1044000" cy="1044000"/>
          </a:xfrm>
          <a:prstGeom prst="ellipse">
            <a:avLst/>
          </a:prstGeom>
          <a:solidFill>
            <a:schemeClr val="bg1"/>
          </a:solidFill>
          <a:ln w="72390">
            <a:solidFill>
              <a:schemeClr val="bg2"/>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T1</a:t>
            </a:r>
          </a:p>
        </p:txBody>
      </p:sp>
      <p:sp>
        <p:nvSpPr>
          <p:cNvPr id="94" name="Espace réservé de texte 7">
            <a:extLst>
              <a:ext uri="{FF2B5EF4-FFF2-40B4-BE49-F238E27FC236}">
                <a16:creationId xmlns:a16="http://schemas.microsoft.com/office/drawing/2014/main" id="{0D030018-A573-45D1-B6EF-210F3CF92D5F}"/>
              </a:ext>
            </a:extLst>
          </p:cNvPr>
          <p:cNvSpPr>
            <a:spLocks noGrp="1"/>
          </p:cNvSpPr>
          <p:nvPr>
            <p:ph type="body" sz="quarter" idx="46" hasCustomPrompt="1"/>
          </p:nvPr>
        </p:nvSpPr>
        <p:spPr>
          <a:xfrm>
            <a:off x="8105170" y="4073394"/>
            <a:ext cx="1726129" cy="204276"/>
          </a:xfrm>
        </p:spPr>
        <p:txBody>
          <a:bodyPr lIns="0" tIns="0" rIns="0" bIns="0" rtlCol="0">
            <a:normAutofit/>
          </a:bodyPr>
          <a:lstStyle>
            <a:lvl1pPr marL="0" indent="0" algn="ctr">
              <a:buNone/>
              <a:defRPr sz="1500" b="0" i="0">
                <a:solidFill>
                  <a:srgbClr val="0C6D82"/>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95" name="Espace réservé de texte 7">
            <a:extLst>
              <a:ext uri="{FF2B5EF4-FFF2-40B4-BE49-F238E27FC236}">
                <a16:creationId xmlns:a16="http://schemas.microsoft.com/office/drawing/2014/main" id="{91FC8372-90CA-42B7-A237-0BC81F2687CB}"/>
              </a:ext>
            </a:extLst>
          </p:cNvPr>
          <p:cNvSpPr>
            <a:spLocks noGrp="1"/>
          </p:cNvSpPr>
          <p:nvPr>
            <p:ph type="body" sz="quarter" idx="47" hasCustomPrompt="1"/>
          </p:nvPr>
        </p:nvSpPr>
        <p:spPr>
          <a:xfrm>
            <a:off x="8105169" y="4255844"/>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58" name="Espace réservé de texte 42">
            <a:extLst>
              <a:ext uri="{FF2B5EF4-FFF2-40B4-BE49-F238E27FC236}">
                <a16:creationId xmlns:a16="http://schemas.microsoft.com/office/drawing/2014/main" id="{242D0BB2-4F17-4A8D-87A7-FADA2CAEC6F5}"/>
              </a:ext>
            </a:extLst>
          </p:cNvPr>
          <p:cNvSpPr>
            <a:spLocks noGrp="1"/>
          </p:cNvSpPr>
          <p:nvPr>
            <p:ph type="body" sz="quarter" idx="21" hasCustomPrompt="1"/>
          </p:nvPr>
        </p:nvSpPr>
        <p:spPr>
          <a:xfrm>
            <a:off x="7103304" y="2914158"/>
            <a:ext cx="1044000" cy="1044000"/>
          </a:xfrm>
          <a:prstGeom prst="ellipse">
            <a:avLst/>
          </a:prstGeom>
          <a:solidFill>
            <a:schemeClr val="bg1"/>
          </a:solidFill>
          <a:ln w="72390">
            <a:solidFill>
              <a:schemeClr val="bg2">
                <a:lumMod val="75000"/>
              </a:schemeClr>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T2</a:t>
            </a:r>
          </a:p>
        </p:txBody>
      </p:sp>
      <p:sp>
        <p:nvSpPr>
          <p:cNvPr id="90" name="Espace réservé de texte 7">
            <a:extLst>
              <a:ext uri="{FF2B5EF4-FFF2-40B4-BE49-F238E27FC236}">
                <a16:creationId xmlns:a16="http://schemas.microsoft.com/office/drawing/2014/main" id="{7F7CC596-D7AD-4DCE-B864-BB1A6A7C8B15}"/>
              </a:ext>
            </a:extLst>
          </p:cNvPr>
          <p:cNvSpPr>
            <a:spLocks noGrp="1"/>
          </p:cNvSpPr>
          <p:nvPr>
            <p:ph type="body" sz="quarter" idx="42" hasCustomPrompt="1"/>
          </p:nvPr>
        </p:nvSpPr>
        <p:spPr>
          <a:xfrm>
            <a:off x="6755390" y="2505648"/>
            <a:ext cx="1726129" cy="204276"/>
          </a:xfrm>
        </p:spPr>
        <p:txBody>
          <a:bodyPr lIns="0" tIns="0" rIns="0" bIns="0" rtlCol="0">
            <a:normAutofit/>
          </a:bodyPr>
          <a:lstStyle>
            <a:lvl1pPr marL="0" indent="0" algn="ctr">
              <a:buNone/>
              <a:defRPr sz="1500" b="0" i="0">
                <a:solidFill>
                  <a:srgbClr val="403474"/>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91" name="Espace réservé de texte 7">
            <a:extLst>
              <a:ext uri="{FF2B5EF4-FFF2-40B4-BE49-F238E27FC236}">
                <a16:creationId xmlns:a16="http://schemas.microsoft.com/office/drawing/2014/main" id="{28E66912-ACE9-4007-9A2B-050DC9408A24}"/>
              </a:ext>
            </a:extLst>
          </p:cNvPr>
          <p:cNvSpPr>
            <a:spLocks noGrp="1"/>
          </p:cNvSpPr>
          <p:nvPr>
            <p:ph type="body" sz="quarter" idx="43" hasCustomPrompt="1"/>
          </p:nvPr>
        </p:nvSpPr>
        <p:spPr>
          <a:xfrm>
            <a:off x="6755389" y="2688098"/>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59" name="Espace réservé de texte 42">
            <a:extLst>
              <a:ext uri="{FF2B5EF4-FFF2-40B4-BE49-F238E27FC236}">
                <a16:creationId xmlns:a16="http://schemas.microsoft.com/office/drawing/2014/main" id="{CC1EC2BE-5D73-4D49-B2F2-4DA2785D6EAD}"/>
              </a:ext>
            </a:extLst>
          </p:cNvPr>
          <p:cNvSpPr>
            <a:spLocks noGrp="1"/>
          </p:cNvSpPr>
          <p:nvPr>
            <p:ph type="body" sz="quarter" idx="22" hasCustomPrompt="1"/>
          </p:nvPr>
        </p:nvSpPr>
        <p:spPr>
          <a:xfrm>
            <a:off x="5759136" y="2914158"/>
            <a:ext cx="1044000" cy="1044000"/>
          </a:xfrm>
          <a:prstGeom prst="ellipse">
            <a:avLst/>
          </a:prstGeom>
          <a:solidFill>
            <a:schemeClr val="bg1"/>
          </a:solidFill>
          <a:ln w="72390">
            <a:solidFill>
              <a:schemeClr val="accent1">
                <a:lumMod val="75000"/>
              </a:schemeClr>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T3</a:t>
            </a:r>
          </a:p>
        </p:txBody>
      </p:sp>
      <p:sp>
        <p:nvSpPr>
          <p:cNvPr id="92" name="Espace réservé de texte 7">
            <a:extLst>
              <a:ext uri="{FF2B5EF4-FFF2-40B4-BE49-F238E27FC236}">
                <a16:creationId xmlns:a16="http://schemas.microsoft.com/office/drawing/2014/main" id="{441FE3C4-7737-4EB6-9280-FAD8852FB4B8}"/>
              </a:ext>
            </a:extLst>
          </p:cNvPr>
          <p:cNvSpPr>
            <a:spLocks noGrp="1"/>
          </p:cNvSpPr>
          <p:nvPr>
            <p:ph type="body" sz="quarter" idx="44" hasCustomPrompt="1"/>
          </p:nvPr>
        </p:nvSpPr>
        <p:spPr>
          <a:xfrm>
            <a:off x="5420978" y="4073394"/>
            <a:ext cx="1726129" cy="204276"/>
          </a:xfrm>
        </p:spPr>
        <p:txBody>
          <a:bodyPr lIns="0" tIns="0" rIns="0" bIns="0" rtlCol="0">
            <a:normAutofit/>
          </a:bodyPr>
          <a:lstStyle>
            <a:lvl1pPr marL="0" indent="0" algn="ctr">
              <a:buNone/>
              <a:defRPr sz="1500" b="0" i="0">
                <a:solidFill>
                  <a:srgbClr val="571B6D"/>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93" name="Espace réservé de texte 7">
            <a:extLst>
              <a:ext uri="{FF2B5EF4-FFF2-40B4-BE49-F238E27FC236}">
                <a16:creationId xmlns:a16="http://schemas.microsoft.com/office/drawing/2014/main" id="{70EF49EC-F8D8-463F-B786-F2C04C33AEE7}"/>
              </a:ext>
            </a:extLst>
          </p:cNvPr>
          <p:cNvSpPr>
            <a:spLocks noGrp="1"/>
          </p:cNvSpPr>
          <p:nvPr>
            <p:ph type="body" sz="quarter" idx="45" hasCustomPrompt="1"/>
          </p:nvPr>
        </p:nvSpPr>
        <p:spPr>
          <a:xfrm>
            <a:off x="5420977" y="4255844"/>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56" name="Espace réservé de texte 42">
            <a:extLst>
              <a:ext uri="{FF2B5EF4-FFF2-40B4-BE49-F238E27FC236}">
                <a16:creationId xmlns:a16="http://schemas.microsoft.com/office/drawing/2014/main" id="{997AC0B1-99FC-455E-A896-3C370BB38C53}"/>
              </a:ext>
            </a:extLst>
          </p:cNvPr>
          <p:cNvSpPr>
            <a:spLocks noGrp="1"/>
          </p:cNvSpPr>
          <p:nvPr>
            <p:ph type="body" sz="quarter" idx="19" hasCustomPrompt="1"/>
          </p:nvPr>
        </p:nvSpPr>
        <p:spPr>
          <a:xfrm>
            <a:off x="4414968" y="2914158"/>
            <a:ext cx="1044000" cy="1044000"/>
          </a:xfrm>
          <a:prstGeom prst="ellipse">
            <a:avLst/>
          </a:prstGeom>
          <a:solidFill>
            <a:schemeClr val="bg1"/>
          </a:solidFill>
          <a:ln w="72390">
            <a:solidFill>
              <a:schemeClr val="tx2"/>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T4</a:t>
            </a:r>
          </a:p>
        </p:txBody>
      </p:sp>
      <p:sp>
        <p:nvSpPr>
          <p:cNvPr id="88" name="Espace réservé de texte 7">
            <a:extLst>
              <a:ext uri="{FF2B5EF4-FFF2-40B4-BE49-F238E27FC236}">
                <a16:creationId xmlns:a16="http://schemas.microsoft.com/office/drawing/2014/main" id="{D66EAED5-741C-44D6-840F-C90C1AF74A23}"/>
              </a:ext>
            </a:extLst>
          </p:cNvPr>
          <p:cNvSpPr>
            <a:spLocks noGrp="1"/>
          </p:cNvSpPr>
          <p:nvPr>
            <p:ph type="body" sz="quarter" idx="40" hasCustomPrompt="1"/>
          </p:nvPr>
        </p:nvSpPr>
        <p:spPr>
          <a:xfrm>
            <a:off x="4071198" y="2505648"/>
            <a:ext cx="1726129" cy="204276"/>
          </a:xfrm>
        </p:spPr>
        <p:txBody>
          <a:bodyPr lIns="0" tIns="0" rIns="0" bIns="0" rtlCol="0">
            <a:normAutofit/>
          </a:bodyPr>
          <a:lstStyle>
            <a:lvl1pPr marL="0" indent="0" algn="ctr">
              <a:buNone/>
              <a:defRPr sz="1500" b="0" i="0">
                <a:solidFill>
                  <a:srgbClr val="6F0066"/>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89" name="Espace réservé de texte 7">
            <a:extLst>
              <a:ext uri="{FF2B5EF4-FFF2-40B4-BE49-F238E27FC236}">
                <a16:creationId xmlns:a16="http://schemas.microsoft.com/office/drawing/2014/main" id="{7887B0FE-2AB8-455F-8EC7-C8F31FEA27CC}"/>
              </a:ext>
            </a:extLst>
          </p:cNvPr>
          <p:cNvSpPr>
            <a:spLocks noGrp="1"/>
          </p:cNvSpPr>
          <p:nvPr>
            <p:ph type="body" sz="quarter" idx="41" hasCustomPrompt="1"/>
          </p:nvPr>
        </p:nvSpPr>
        <p:spPr>
          <a:xfrm>
            <a:off x="4071197" y="2688098"/>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75" name="Espace réservé de texte 42">
            <a:extLst>
              <a:ext uri="{FF2B5EF4-FFF2-40B4-BE49-F238E27FC236}">
                <a16:creationId xmlns:a16="http://schemas.microsoft.com/office/drawing/2014/main" id="{6F1AC56E-6618-4728-A6EA-8B021EB6BCFB}"/>
              </a:ext>
            </a:extLst>
          </p:cNvPr>
          <p:cNvSpPr>
            <a:spLocks noGrp="1"/>
          </p:cNvSpPr>
          <p:nvPr>
            <p:ph type="body" sz="quarter" idx="29" hasCustomPrompt="1"/>
          </p:nvPr>
        </p:nvSpPr>
        <p:spPr>
          <a:xfrm>
            <a:off x="2188092" y="3979528"/>
            <a:ext cx="1044000" cy="1044000"/>
          </a:xfrm>
          <a:prstGeom prst="ellipse">
            <a:avLst/>
          </a:prstGeom>
          <a:solidFill>
            <a:schemeClr val="tx2"/>
          </a:solidFill>
          <a:ln w="72390">
            <a:solidFill>
              <a:schemeClr val="bg1"/>
            </a:solidFill>
          </a:ln>
        </p:spPr>
        <p:txBody>
          <a:bodyPr lIns="0" tIns="0" rIns="0" bIns="0" rtlCol="0" anchor="ctr" anchorCtr="0">
            <a:normAutofit/>
          </a:bodyPr>
          <a:lstStyle>
            <a:lvl1pPr marL="0" indent="0" algn="ctr">
              <a:buNone/>
              <a:defRPr lang="ru-RU" sz="2200" kern="1200" dirty="0">
                <a:solidFill>
                  <a:schemeClr val="bg1"/>
                </a:solidFill>
                <a:latin typeface="+mj-lt"/>
                <a:ea typeface="+mn-ea"/>
                <a:cs typeface="+mn-cs"/>
              </a:defRPr>
            </a:lvl1pPr>
          </a:lstStyle>
          <a:p>
            <a:pPr lvl="0" rtl="0"/>
            <a:r>
              <a:rPr lang="fr-FR" noProof="0"/>
              <a:t>20XX</a:t>
            </a:r>
          </a:p>
        </p:txBody>
      </p:sp>
      <p:sp>
        <p:nvSpPr>
          <p:cNvPr id="60" name="Espace réservé de texte 42">
            <a:extLst>
              <a:ext uri="{FF2B5EF4-FFF2-40B4-BE49-F238E27FC236}">
                <a16:creationId xmlns:a16="http://schemas.microsoft.com/office/drawing/2014/main" id="{DB4C9C65-90B1-4A40-BB7B-DE799076D1B1}"/>
              </a:ext>
            </a:extLst>
          </p:cNvPr>
          <p:cNvSpPr>
            <a:spLocks noGrp="1"/>
          </p:cNvSpPr>
          <p:nvPr>
            <p:ph type="body" sz="quarter" idx="23" hasCustomPrompt="1"/>
          </p:nvPr>
        </p:nvSpPr>
        <p:spPr>
          <a:xfrm>
            <a:off x="4414968" y="4970360"/>
            <a:ext cx="1044000" cy="1044000"/>
          </a:xfrm>
          <a:prstGeom prst="ellipse">
            <a:avLst/>
          </a:prstGeom>
          <a:solidFill>
            <a:schemeClr val="bg1"/>
          </a:solidFill>
          <a:ln w="72390">
            <a:solidFill>
              <a:schemeClr val="tx2"/>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T1</a:t>
            </a:r>
          </a:p>
        </p:txBody>
      </p:sp>
      <p:sp>
        <p:nvSpPr>
          <p:cNvPr id="96" name="Espace réservé de texte 7">
            <a:extLst>
              <a:ext uri="{FF2B5EF4-FFF2-40B4-BE49-F238E27FC236}">
                <a16:creationId xmlns:a16="http://schemas.microsoft.com/office/drawing/2014/main" id="{E9ED50CB-058A-4C6B-A8E2-0536EC0E40DA}"/>
              </a:ext>
            </a:extLst>
          </p:cNvPr>
          <p:cNvSpPr>
            <a:spLocks noGrp="1"/>
          </p:cNvSpPr>
          <p:nvPr>
            <p:ph type="body" sz="quarter" idx="48" hasCustomPrompt="1"/>
          </p:nvPr>
        </p:nvSpPr>
        <p:spPr>
          <a:xfrm>
            <a:off x="4075657" y="4567759"/>
            <a:ext cx="1726129" cy="204276"/>
          </a:xfrm>
        </p:spPr>
        <p:txBody>
          <a:bodyPr lIns="0" tIns="0" rIns="0" bIns="0" rtlCol="0">
            <a:normAutofit/>
          </a:bodyPr>
          <a:lstStyle>
            <a:lvl1pPr marL="0" indent="0" algn="ctr">
              <a:buNone/>
              <a:defRPr sz="1500" b="0" i="0">
                <a:solidFill>
                  <a:schemeClr val="tx2"/>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97" name="Espace réservé de texte 7">
            <a:extLst>
              <a:ext uri="{FF2B5EF4-FFF2-40B4-BE49-F238E27FC236}">
                <a16:creationId xmlns:a16="http://schemas.microsoft.com/office/drawing/2014/main" id="{04D14365-5F59-4F4F-B237-26A11A2DDDD1}"/>
              </a:ext>
            </a:extLst>
          </p:cNvPr>
          <p:cNvSpPr>
            <a:spLocks noGrp="1"/>
          </p:cNvSpPr>
          <p:nvPr>
            <p:ph type="body" sz="quarter" idx="49" hasCustomPrompt="1"/>
          </p:nvPr>
        </p:nvSpPr>
        <p:spPr>
          <a:xfrm>
            <a:off x="4075656" y="4750209"/>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63" name="Espace réservé de texte 42">
            <a:extLst>
              <a:ext uri="{FF2B5EF4-FFF2-40B4-BE49-F238E27FC236}">
                <a16:creationId xmlns:a16="http://schemas.microsoft.com/office/drawing/2014/main" id="{CFA7DBCF-F797-4B29-8C96-7AC1602BBC81}"/>
              </a:ext>
            </a:extLst>
          </p:cNvPr>
          <p:cNvSpPr>
            <a:spLocks noGrp="1"/>
          </p:cNvSpPr>
          <p:nvPr>
            <p:ph type="body" sz="quarter" idx="26" hasCustomPrompt="1"/>
          </p:nvPr>
        </p:nvSpPr>
        <p:spPr>
          <a:xfrm>
            <a:off x="5759136" y="4970360"/>
            <a:ext cx="1044000" cy="1044000"/>
          </a:xfrm>
          <a:prstGeom prst="ellipse">
            <a:avLst/>
          </a:prstGeom>
          <a:solidFill>
            <a:schemeClr val="bg1"/>
          </a:solidFill>
          <a:ln w="72390">
            <a:solidFill>
              <a:schemeClr val="accent3"/>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T2</a:t>
            </a:r>
          </a:p>
        </p:txBody>
      </p:sp>
      <p:sp>
        <p:nvSpPr>
          <p:cNvPr id="100" name="Espace réservé de texte 7">
            <a:extLst>
              <a:ext uri="{FF2B5EF4-FFF2-40B4-BE49-F238E27FC236}">
                <a16:creationId xmlns:a16="http://schemas.microsoft.com/office/drawing/2014/main" id="{07524528-CBB1-40C1-A6F2-855A4D99478D}"/>
              </a:ext>
            </a:extLst>
          </p:cNvPr>
          <p:cNvSpPr>
            <a:spLocks noGrp="1"/>
          </p:cNvSpPr>
          <p:nvPr>
            <p:ph type="body" sz="quarter" idx="52" hasCustomPrompt="1"/>
          </p:nvPr>
        </p:nvSpPr>
        <p:spPr>
          <a:xfrm>
            <a:off x="5423464" y="6121335"/>
            <a:ext cx="1726129" cy="204276"/>
          </a:xfrm>
        </p:spPr>
        <p:txBody>
          <a:bodyPr lIns="0" tIns="0" rIns="0" bIns="0" rtlCol="0">
            <a:normAutofit/>
          </a:bodyPr>
          <a:lstStyle>
            <a:lvl1pPr marL="0" indent="0" algn="ctr">
              <a:buNone/>
              <a:defRPr sz="1500" b="0" i="0">
                <a:solidFill>
                  <a:schemeClr val="accent3"/>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101" name="Espace réservé de texte 7">
            <a:extLst>
              <a:ext uri="{FF2B5EF4-FFF2-40B4-BE49-F238E27FC236}">
                <a16:creationId xmlns:a16="http://schemas.microsoft.com/office/drawing/2014/main" id="{41F799BD-659E-472B-98A7-7C06C2F7458C}"/>
              </a:ext>
            </a:extLst>
          </p:cNvPr>
          <p:cNvSpPr>
            <a:spLocks noGrp="1"/>
          </p:cNvSpPr>
          <p:nvPr>
            <p:ph type="body" sz="quarter" idx="53" hasCustomPrompt="1"/>
          </p:nvPr>
        </p:nvSpPr>
        <p:spPr>
          <a:xfrm>
            <a:off x="5423463" y="6303785"/>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62" name="Espace réservé de texte 42">
            <a:extLst>
              <a:ext uri="{FF2B5EF4-FFF2-40B4-BE49-F238E27FC236}">
                <a16:creationId xmlns:a16="http://schemas.microsoft.com/office/drawing/2014/main" id="{113ADCA9-C0A6-4FAB-A09E-4DECBD41D738}"/>
              </a:ext>
            </a:extLst>
          </p:cNvPr>
          <p:cNvSpPr>
            <a:spLocks noGrp="1"/>
          </p:cNvSpPr>
          <p:nvPr>
            <p:ph type="body" sz="quarter" idx="25" hasCustomPrompt="1"/>
          </p:nvPr>
        </p:nvSpPr>
        <p:spPr>
          <a:xfrm>
            <a:off x="7103304" y="4970360"/>
            <a:ext cx="1044000" cy="1044000"/>
          </a:xfrm>
          <a:prstGeom prst="ellipse">
            <a:avLst/>
          </a:prstGeom>
          <a:solidFill>
            <a:schemeClr val="bg1"/>
          </a:solidFill>
          <a:ln w="72390">
            <a:solidFill>
              <a:schemeClr val="accent4"/>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T3</a:t>
            </a:r>
          </a:p>
        </p:txBody>
      </p:sp>
      <p:sp>
        <p:nvSpPr>
          <p:cNvPr id="98" name="Espace réservé de texte 7">
            <a:extLst>
              <a:ext uri="{FF2B5EF4-FFF2-40B4-BE49-F238E27FC236}">
                <a16:creationId xmlns:a16="http://schemas.microsoft.com/office/drawing/2014/main" id="{3EC66011-3B65-49CC-8886-E2CCFBFFABD7}"/>
              </a:ext>
            </a:extLst>
          </p:cNvPr>
          <p:cNvSpPr>
            <a:spLocks noGrp="1"/>
          </p:cNvSpPr>
          <p:nvPr>
            <p:ph type="body" sz="quarter" idx="50" hasCustomPrompt="1"/>
          </p:nvPr>
        </p:nvSpPr>
        <p:spPr>
          <a:xfrm>
            <a:off x="6759849" y="4567759"/>
            <a:ext cx="1726129" cy="204276"/>
          </a:xfrm>
        </p:spPr>
        <p:txBody>
          <a:bodyPr lIns="0" tIns="0" rIns="0" bIns="0" rtlCol="0">
            <a:normAutofit/>
          </a:bodyPr>
          <a:lstStyle>
            <a:lvl1pPr marL="0" indent="0" algn="ctr">
              <a:buNone/>
              <a:defRPr sz="1500" b="0" i="0">
                <a:solidFill>
                  <a:srgbClr val="E8611D"/>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99" name="Espace réservé de texte 7">
            <a:extLst>
              <a:ext uri="{FF2B5EF4-FFF2-40B4-BE49-F238E27FC236}">
                <a16:creationId xmlns:a16="http://schemas.microsoft.com/office/drawing/2014/main" id="{3B2B5959-E5CC-42A7-B797-463098BE6290}"/>
              </a:ext>
            </a:extLst>
          </p:cNvPr>
          <p:cNvSpPr>
            <a:spLocks noGrp="1"/>
          </p:cNvSpPr>
          <p:nvPr>
            <p:ph type="body" sz="quarter" idx="51" hasCustomPrompt="1"/>
          </p:nvPr>
        </p:nvSpPr>
        <p:spPr>
          <a:xfrm>
            <a:off x="6759848" y="4750209"/>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61" name="Espace réservé de texte 42">
            <a:extLst>
              <a:ext uri="{FF2B5EF4-FFF2-40B4-BE49-F238E27FC236}">
                <a16:creationId xmlns:a16="http://schemas.microsoft.com/office/drawing/2014/main" id="{91E8A179-36A3-4D0A-96E7-689F93F9B8F2}"/>
              </a:ext>
            </a:extLst>
          </p:cNvPr>
          <p:cNvSpPr>
            <a:spLocks noGrp="1"/>
          </p:cNvSpPr>
          <p:nvPr>
            <p:ph type="body" sz="quarter" idx="24" hasCustomPrompt="1"/>
          </p:nvPr>
        </p:nvSpPr>
        <p:spPr>
          <a:xfrm>
            <a:off x="8447472" y="4970360"/>
            <a:ext cx="1044000" cy="1044000"/>
          </a:xfrm>
          <a:prstGeom prst="ellipse">
            <a:avLst/>
          </a:prstGeom>
          <a:solidFill>
            <a:schemeClr val="bg1"/>
          </a:solidFill>
          <a:ln w="72390">
            <a:solidFill>
              <a:schemeClr val="accent5"/>
            </a:solidFill>
          </a:ln>
        </p:spPr>
        <p:txBody>
          <a:bodyPr lIns="0" tIns="0" rIns="0" bIns="0" rtlCol="0" anchor="ctr" anchorCtr="0">
            <a:normAutofit/>
          </a:bodyPr>
          <a:lstStyle>
            <a:lvl1pPr marL="0" indent="0" algn="ctr">
              <a:buNone/>
              <a:defRPr sz="3000">
                <a:solidFill>
                  <a:srgbClr val="454D55"/>
                </a:solidFill>
                <a:latin typeface="+mj-lt"/>
              </a:defRPr>
            </a:lvl1pPr>
          </a:lstStyle>
          <a:p>
            <a:pPr lvl="0" rtl="0"/>
            <a:r>
              <a:rPr lang="fr-FR" noProof="0"/>
              <a:t>T4</a:t>
            </a:r>
          </a:p>
        </p:txBody>
      </p:sp>
      <p:sp>
        <p:nvSpPr>
          <p:cNvPr id="102" name="Espace réservé de texte 7">
            <a:extLst>
              <a:ext uri="{FF2B5EF4-FFF2-40B4-BE49-F238E27FC236}">
                <a16:creationId xmlns:a16="http://schemas.microsoft.com/office/drawing/2014/main" id="{9FDC66A0-D1C5-4C83-BBEE-D079881FADA3}"/>
              </a:ext>
            </a:extLst>
          </p:cNvPr>
          <p:cNvSpPr>
            <a:spLocks noGrp="1"/>
          </p:cNvSpPr>
          <p:nvPr>
            <p:ph type="body" sz="quarter" idx="54" hasCustomPrompt="1"/>
          </p:nvPr>
        </p:nvSpPr>
        <p:spPr>
          <a:xfrm>
            <a:off x="8107656" y="6121335"/>
            <a:ext cx="1726129" cy="204276"/>
          </a:xfrm>
        </p:spPr>
        <p:txBody>
          <a:bodyPr lIns="0" tIns="0" rIns="0" bIns="0" rtlCol="0">
            <a:normAutofit/>
          </a:bodyPr>
          <a:lstStyle>
            <a:lvl1pPr marL="0" indent="0" algn="ctr">
              <a:buNone/>
              <a:defRPr sz="1500" b="0" i="0">
                <a:solidFill>
                  <a:schemeClr val="accent5"/>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TITRE DU JALON</a:t>
            </a:r>
          </a:p>
        </p:txBody>
      </p:sp>
      <p:sp>
        <p:nvSpPr>
          <p:cNvPr id="103" name="Espace réservé de texte 7">
            <a:extLst>
              <a:ext uri="{FF2B5EF4-FFF2-40B4-BE49-F238E27FC236}">
                <a16:creationId xmlns:a16="http://schemas.microsoft.com/office/drawing/2014/main" id="{E4E5E736-BFFC-4245-916F-586110128844}"/>
              </a:ext>
            </a:extLst>
          </p:cNvPr>
          <p:cNvSpPr>
            <a:spLocks noGrp="1"/>
          </p:cNvSpPr>
          <p:nvPr>
            <p:ph type="body" sz="quarter" idx="55" hasCustomPrompt="1"/>
          </p:nvPr>
        </p:nvSpPr>
        <p:spPr>
          <a:xfrm>
            <a:off x="8107655" y="6303785"/>
            <a:ext cx="1726129" cy="176047"/>
          </a:xfrm>
        </p:spPr>
        <p:txBody>
          <a:bodyPr lIns="0" tIns="0" rIns="0" bIns="0" rtlCol="0">
            <a:normAutofit/>
          </a:bodyPr>
          <a:lstStyle>
            <a:lvl1pPr marL="0" indent="0" algn="ctr">
              <a:buNone/>
              <a:defRPr sz="1000" b="0" i="1">
                <a:solidFill>
                  <a:srgbClr val="454D55"/>
                </a:solidFill>
              </a:defRPr>
            </a:lvl1pPr>
            <a:lvl2pPr marL="457200" indent="0">
              <a:buNone/>
              <a:defRPr/>
            </a:lvl2pPr>
            <a:lvl3pPr marL="914400" indent="0">
              <a:buNone/>
              <a:defRPr/>
            </a:lvl3pPr>
            <a:lvl4pPr marL="1371600" indent="0">
              <a:buNone/>
              <a:defRPr/>
            </a:lvl4pPr>
            <a:lvl5pPr marL="1828800" indent="0">
              <a:buNone/>
              <a:defRPr/>
            </a:lvl5pPr>
          </a:lstStyle>
          <a:p>
            <a:pPr lvl="0" rtl="0"/>
            <a:r>
              <a:rPr lang="fr-FR" noProof="0"/>
              <a:t>Description du jalon</a:t>
            </a:r>
          </a:p>
        </p:txBody>
      </p:sp>
      <p:sp>
        <p:nvSpPr>
          <p:cNvPr id="110" name="Espace réservé de texte 42">
            <a:extLst>
              <a:ext uri="{FF2B5EF4-FFF2-40B4-BE49-F238E27FC236}">
                <a16:creationId xmlns:a16="http://schemas.microsoft.com/office/drawing/2014/main" id="{74922A2C-30D3-4ED0-8443-C57494EB4287}"/>
              </a:ext>
            </a:extLst>
          </p:cNvPr>
          <p:cNvSpPr>
            <a:spLocks noGrp="1"/>
          </p:cNvSpPr>
          <p:nvPr>
            <p:ph type="body" sz="quarter" idx="58" hasCustomPrompt="1"/>
          </p:nvPr>
        </p:nvSpPr>
        <p:spPr>
          <a:xfrm>
            <a:off x="10293432" y="4973439"/>
            <a:ext cx="1044000" cy="1044000"/>
          </a:xfrm>
          <a:prstGeom prst="ellipse">
            <a:avLst/>
          </a:prstGeom>
          <a:solidFill>
            <a:schemeClr val="accent5"/>
          </a:solidFill>
          <a:ln w="72390">
            <a:solidFill>
              <a:schemeClr val="bg1"/>
            </a:solidFill>
          </a:ln>
        </p:spPr>
        <p:txBody>
          <a:bodyPr lIns="0" tIns="0" rIns="0" bIns="0" rtlCol="0" anchor="ctr" anchorCtr="0">
            <a:normAutofit/>
          </a:bodyPr>
          <a:lstStyle>
            <a:lvl1pPr marL="0" indent="0" algn="ctr">
              <a:buNone/>
              <a:defRPr lang="ru-RU" sz="2200" kern="1200" dirty="0">
                <a:solidFill>
                  <a:srgbClr val="454D55"/>
                </a:solidFill>
                <a:latin typeface="+mj-lt"/>
                <a:ea typeface="+mn-ea"/>
                <a:cs typeface="+mn-cs"/>
              </a:defRPr>
            </a:lvl1pPr>
          </a:lstStyle>
          <a:p>
            <a:pPr lvl="0" rtl="0"/>
            <a:r>
              <a:rPr lang="fr-FR" noProof="0"/>
              <a:t>20XX</a:t>
            </a:r>
          </a:p>
        </p:txBody>
      </p:sp>
      <p:sp>
        <p:nvSpPr>
          <p:cNvPr id="5" name="Espace réservé du pied de page 4">
            <a:extLst>
              <a:ext uri="{FF2B5EF4-FFF2-40B4-BE49-F238E27FC236}">
                <a16:creationId xmlns:a16="http://schemas.microsoft.com/office/drawing/2014/main" id="{4953E081-530B-464A-B47C-C858A60EB2EA}"/>
              </a:ext>
            </a:extLst>
          </p:cNvPr>
          <p:cNvSpPr>
            <a:spLocks noGrp="1"/>
          </p:cNvSpPr>
          <p:nvPr>
            <p:ph type="ftr" sz="quarter" idx="11"/>
          </p:nvPr>
        </p:nvSpPr>
        <p:spPr/>
        <p:txBody>
          <a:bodyPr rtlCol="0"/>
          <a:lstStyle/>
          <a:p>
            <a:pPr rtl="0"/>
            <a:r>
              <a:rPr lang="fr-FR" noProof="0"/>
              <a:t>AJOUTER UN PIED DE PAGE</a:t>
            </a:r>
          </a:p>
        </p:txBody>
      </p:sp>
      <p:sp>
        <p:nvSpPr>
          <p:cNvPr id="4" name="Espace réservé de la date 3">
            <a:extLst>
              <a:ext uri="{FF2B5EF4-FFF2-40B4-BE49-F238E27FC236}">
                <a16:creationId xmlns:a16="http://schemas.microsoft.com/office/drawing/2014/main" id="{7C0373A1-F9A6-4E7C-A04F-22454F3A60CF}"/>
              </a:ext>
            </a:extLst>
          </p:cNvPr>
          <p:cNvSpPr>
            <a:spLocks noGrp="1"/>
          </p:cNvSpPr>
          <p:nvPr>
            <p:ph type="dt" sz="half" idx="10"/>
          </p:nvPr>
        </p:nvSpPr>
        <p:spPr>
          <a:xfrm>
            <a:off x="9005888" y="550858"/>
            <a:ext cx="2743200" cy="176716"/>
          </a:xfrm>
          <a:prstGeom prst="rect">
            <a:avLst/>
          </a:prstGeom>
        </p:spPr>
        <p:txBody>
          <a:bodyPr rtlCol="0"/>
          <a:lstStyle/>
          <a:p>
            <a:pPr rtl="0"/>
            <a:fld id="{FA5FED02-B68F-4C9E-B8AB-0143298312A9}" type="datetime1">
              <a:rPr lang="fr-FR" noProof="0" smtClean="0"/>
              <a:t>28/09/2025</a:t>
            </a:fld>
            <a:endParaRPr lang="fr-FR" noProof="0"/>
          </a:p>
        </p:txBody>
      </p:sp>
      <p:sp>
        <p:nvSpPr>
          <p:cNvPr id="6" name="Espace réservé du numéro de diapositive 5">
            <a:extLst>
              <a:ext uri="{FF2B5EF4-FFF2-40B4-BE49-F238E27FC236}">
                <a16:creationId xmlns:a16="http://schemas.microsoft.com/office/drawing/2014/main" id="{B09BF57F-FEA7-4D09-AA29-F32AA5577A04}"/>
              </a:ext>
            </a:extLst>
          </p:cNvPr>
          <p:cNvSpPr>
            <a:spLocks noGrp="1"/>
          </p:cNvSpPr>
          <p:nvPr>
            <p:ph type="sldNum" sz="quarter" idx="12"/>
          </p:nvPr>
        </p:nvSpPr>
        <p:spPr/>
        <p:txBody>
          <a:bodyPr rtlCol="0"/>
          <a:lstStyle/>
          <a:p>
            <a:pPr rtl="0"/>
            <a:fld id="{93C1428B-5ACF-4E79-A091-05E2328DA75D}" type="slidenum">
              <a:rPr lang="fr-FR" noProof="0" smtClean="0"/>
              <a:t>‹N°›</a:t>
            </a:fld>
            <a:endParaRPr lang="fr-FR" noProof="0"/>
          </a:p>
        </p:txBody>
      </p:sp>
    </p:spTree>
    <p:extLst>
      <p:ext uri="{BB962C8B-B14F-4D97-AF65-F5344CB8AC3E}">
        <p14:creationId xmlns:p14="http://schemas.microsoft.com/office/powerpoint/2010/main" val="4222538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ÉPARATEUR DE SECTION DE BASE BOUÉE">
    <p:bg>
      <p:bgPr>
        <a:solidFill>
          <a:schemeClr val="bg2"/>
        </a:solidFill>
        <a:effectLst/>
      </p:bgPr>
    </p:bg>
    <p:spTree>
      <p:nvGrpSpPr>
        <p:cNvPr id="1" name=""/>
        <p:cNvGrpSpPr/>
        <p:nvPr/>
      </p:nvGrpSpPr>
      <p:grpSpPr>
        <a:xfrm>
          <a:off x="0" y="0"/>
          <a:ext cx="0" cy="0"/>
          <a:chOff x="0" y="0"/>
          <a:chExt cx="0" cy="0"/>
        </a:xfrm>
      </p:grpSpPr>
      <p:sp>
        <p:nvSpPr>
          <p:cNvPr id="3" name="Ovale 6">
            <a:extLst>
              <a:ext uri="{FF2B5EF4-FFF2-40B4-BE49-F238E27FC236}">
                <a16:creationId xmlns:a16="http://schemas.microsoft.com/office/drawing/2014/main" id="{5AFDAE2C-1701-4F90-824F-E361D9B21497}"/>
              </a:ext>
            </a:extLst>
          </p:cNvPr>
          <p:cNvSpPr/>
          <p:nvPr userDrawn="1"/>
        </p:nvSpPr>
        <p:spPr>
          <a:xfrm>
            <a:off x="2862263" y="157163"/>
            <a:ext cx="6483350" cy="64833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4" name="points">
            <a:extLst>
              <a:ext uri="{FF2B5EF4-FFF2-40B4-BE49-F238E27FC236}">
                <a16:creationId xmlns:a16="http://schemas.microsoft.com/office/drawing/2014/main" id="{6E0A6500-2133-42F5-B39F-A8D13F02BE15}"/>
              </a:ext>
            </a:extLst>
          </p:cNvPr>
          <p:cNvSpPr>
            <a:spLocks noChangeAspect="1"/>
          </p:cNvSpPr>
          <p:nvPr userDrawn="1"/>
        </p:nvSpPr>
        <p:spPr>
          <a:xfrm>
            <a:off x="3448050" y="744538"/>
            <a:ext cx="5310188" cy="5310187"/>
          </a:xfrm>
          <a:prstGeom prst="ellipse">
            <a:avLst/>
          </a:prstGeom>
          <a:noFill/>
          <a:ln w="184150" cap="rnd" cmpd="sng" algn="ctr">
            <a:solidFill>
              <a:schemeClr val="accent4"/>
            </a:solidFill>
            <a:prstDash val="sysDot"/>
          </a:ln>
          <a:effectLst/>
        </p:spPr>
        <p:txBody>
          <a:bodyPr anchor="ctr"/>
          <a:lstStyle/>
          <a:p>
            <a:pPr algn="ctr" defTabSz="457200" eaLnBrk="1" fontAlgn="auto" hangingPunct="1">
              <a:spcBef>
                <a:spcPts val="0"/>
              </a:spcBef>
              <a:spcAft>
                <a:spcPts val="0"/>
              </a:spcAft>
              <a:defRPr/>
            </a:pPr>
            <a:endParaRPr lang="fr-FR" kern="0">
              <a:solidFill>
                <a:prstClr val="white"/>
              </a:solidFill>
              <a:latin typeface="Calibri"/>
            </a:endParaRPr>
          </a:p>
        </p:txBody>
      </p:sp>
      <p:sp>
        <p:nvSpPr>
          <p:cNvPr id="2" name="Titre 1"/>
          <p:cNvSpPr>
            <a:spLocks noGrp="1"/>
          </p:cNvSpPr>
          <p:nvPr>
            <p:ph type="ctrTitle"/>
          </p:nvPr>
        </p:nvSpPr>
        <p:spPr>
          <a:xfrm>
            <a:off x="3448777" y="2476212"/>
            <a:ext cx="5208335" cy="1846659"/>
          </a:xfrm>
          <a:prstGeom prst="rect">
            <a:avLst/>
          </a:prstGeom>
        </p:spPr>
        <p:txBody>
          <a:bodyPr anchor="ctr"/>
          <a:lstStyle>
            <a:lvl1pPr algn="ctr">
              <a:lnSpc>
                <a:spcPct val="95000"/>
              </a:lnSpc>
              <a:defRPr sz="4000">
                <a:solidFill>
                  <a:schemeClr val="tx1"/>
                </a:solidFill>
              </a:defRPr>
            </a:lvl1pPr>
          </a:lstStyle>
          <a:p>
            <a:r>
              <a:rPr lang="fr-FR" noProof="0"/>
              <a:t>Modifiez le style du titre</a:t>
            </a:r>
          </a:p>
        </p:txBody>
      </p:sp>
    </p:spTree>
    <p:extLst>
      <p:ext uri="{BB962C8B-B14F-4D97-AF65-F5344CB8AC3E}">
        <p14:creationId xmlns:p14="http://schemas.microsoft.com/office/powerpoint/2010/main" val="3524206298"/>
      </p:ext>
    </p:extLst>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ption foncée 3_Quote ALIGNÉ À GAUCHE">
    <p:bg>
      <p:bgPr>
        <a:solidFill>
          <a:srgbClr val="0D0D0D"/>
        </a:solidFill>
        <a:effectLst/>
      </p:bgPr>
    </p:bg>
    <p:spTree>
      <p:nvGrpSpPr>
        <p:cNvPr id="1" name=""/>
        <p:cNvGrpSpPr/>
        <p:nvPr/>
      </p:nvGrpSpPr>
      <p:grpSpPr>
        <a:xfrm>
          <a:off x="0" y="0"/>
          <a:ext cx="0" cy="0"/>
          <a:chOff x="0" y="0"/>
          <a:chExt cx="0" cy="0"/>
        </a:xfrm>
      </p:grpSpPr>
      <p:sp>
        <p:nvSpPr>
          <p:cNvPr id="4" name="Forme libre : Forme 6">
            <a:extLst>
              <a:ext uri="{FF2B5EF4-FFF2-40B4-BE49-F238E27FC236}">
                <a16:creationId xmlns:a16="http://schemas.microsoft.com/office/drawing/2014/main" id="{EA2DAFDC-83E4-4ED4-A54F-4093268ADD0B}"/>
              </a:ext>
            </a:extLst>
          </p:cNvPr>
          <p:cNvSpPr/>
          <p:nvPr userDrawn="1"/>
        </p:nvSpPr>
        <p:spPr>
          <a:xfrm>
            <a:off x="130175" y="0"/>
            <a:ext cx="2749550" cy="1365250"/>
          </a:xfrm>
          <a:custGeom>
            <a:avLst/>
            <a:gdLst>
              <a:gd name="connsiteX0" fmla="*/ 0 w 4741280"/>
              <a:gd name="connsiteY0" fmla="*/ 0 h 2353474"/>
              <a:gd name="connsiteX1" fmla="*/ 4741280 w 4741280"/>
              <a:gd name="connsiteY1" fmla="*/ 0 h 2353474"/>
              <a:gd name="connsiteX2" fmla="*/ 4729949 w 4741280"/>
              <a:gd name="connsiteY2" fmla="*/ 224399 h 2353474"/>
              <a:gd name="connsiteX3" fmla="*/ 2370640 w 4741280"/>
              <a:gd name="connsiteY3" fmla="*/ 2353474 h 2353474"/>
              <a:gd name="connsiteX4" fmla="*/ 11331 w 4741280"/>
              <a:gd name="connsiteY4" fmla="*/ 224399 h 2353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1280" h="2353474">
                <a:moveTo>
                  <a:pt x="0" y="0"/>
                </a:moveTo>
                <a:lnTo>
                  <a:pt x="4741280" y="0"/>
                </a:lnTo>
                <a:lnTo>
                  <a:pt x="4729949" y="224399"/>
                </a:lnTo>
                <a:cubicBezTo>
                  <a:pt x="4608502" y="1420269"/>
                  <a:pt x="3598552" y="2353474"/>
                  <a:pt x="2370640" y="2353474"/>
                </a:cubicBezTo>
                <a:cubicBezTo>
                  <a:pt x="1142728" y="2353474"/>
                  <a:pt x="132779" y="1420269"/>
                  <a:pt x="11331" y="2243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8" name="Espace réservé au texte 7"/>
          <p:cNvSpPr>
            <a:spLocks noGrp="1"/>
          </p:cNvSpPr>
          <p:nvPr>
            <p:ph type="body" sz="quarter" idx="13"/>
          </p:nvPr>
        </p:nvSpPr>
        <p:spPr>
          <a:xfrm>
            <a:off x="304800" y="2884235"/>
            <a:ext cx="11658600" cy="1089529"/>
          </a:xfrm>
        </p:spPr>
        <p:txBody>
          <a:bodyPr anchor="ctr"/>
          <a:lstStyle>
            <a:lvl1pPr marL="231775" indent="-231775" algn="l">
              <a:spcBef>
                <a:spcPts val="0"/>
              </a:spcBef>
              <a:defRPr sz="3600" b="0" baseline="0">
                <a:gradFill>
                  <a:gsLst>
                    <a:gs pos="0">
                      <a:schemeClr val="accent1">
                        <a:lumMod val="5000"/>
                        <a:lumOff val="95000"/>
                      </a:schemeClr>
                    </a:gs>
                    <a:gs pos="100000">
                      <a:schemeClr val="bg1"/>
                    </a:gs>
                  </a:gsLst>
                  <a:lin ang="5400000" scaled="1"/>
                </a:gradFill>
              </a:defRPr>
            </a:lvl1pPr>
            <a:lvl2pPr marL="109538" indent="0" algn="l">
              <a:spcBef>
                <a:spcPts val="0"/>
              </a:spcBef>
              <a:defRPr sz="3600" b="1">
                <a:gradFill>
                  <a:gsLst>
                    <a:gs pos="0">
                      <a:schemeClr val="accent1">
                        <a:lumMod val="5000"/>
                        <a:lumOff val="95000"/>
                      </a:schemeClr>
                    </a:gs>
                    <a:gs pos="100000">
                      <a:schemeClr val="bg1"/>
                    </a:gs>
                  </a:gsLst>
                  <a:lin ang="5400000" scaled="1"/>
                </a:gradFill>
                <a:latin typeface="+mn-lt"/>
              </a:defRPr>
            </a:lvl2pPr>
          </a:lstStyle>
          <a:p>
            <a:pPr lvl="0"/>
            <a:r>
              <a:rPr lang="fr-FR" noProof="0"/>
              <a:t>Cliquez pour modifier les styles du texte du masque</a:t>
            </a:r>
          </a:p>
          <a:p>
            <a:pPr lvl="1"/>
            <a:r>
              <a:rPr lang="fr-FR" noProof="0"/>
              <a:t>Deuxième niveau</a:t>
            </a:r>
          </a:p>
        </p:txBody>
      </p:sp>
      <p:sp>
        <p:nvSpPr>
          <p:cNvPr id="3" name="Espace réservé au texte 2"/>
          <p:cNvSpPr>
            <a:spLocks noGrp="1"/>
          </p:cNvSpPr>
          <p:nvPr>
            <p:ph type="body" sz="quarter" idx="14"/>
          </p:nvPr>
        </p:nvSpPr>
        <p:spPr>
          <a:xfrm>
            <a:off x="3865562" y="5276808"/>
            <a:ext cx="8097838" cy="369332"/>
          </a:xfrm>
        </p:spPr>
        <p:txBody>
          <a:bodyPr/>
          <a:lstStyle>
            <a:lvl1pPr algn="r">
              <a:spcBef>
                <a:spcPts val="0"/>
              </a:spcBef>
              <a:defRPr sz="2000">
                <a:solidFill>
                  <a:schemeClr val="bg1"/>
                </a:solidFill>
              </a:defRPr>
            </a:lvl1pPr>
            <a:lvl2pPr algn="r">
              <a:defRPr>
                <a:solidFill>
                  <a:schemeClr val="bg1"/>
                </a:solidFill>
              </a:defRPr>
            </a:lvl2pPr>
          </a:lstStyle>
          <a:p>
            <a:pPr lvl="0"/>
            <a:r>
              <a:rPr lang="fr-FR" noProof="0"/>
              <a:t>Cliquez pour modifier les styles du texte du masque</a:t>
            </a:r>
          </a:p>
        </p:txBody>
      </p:sp>
    </p:spTree>
    <p:extLst>
      <p:ext uri="{BB962C8B-B14F-4D97-AF65-F5344CB8AC3E}">
        <p14:creationId xmlns:p14="http://schemas.microsoft.com/office/powerpoint/2010/main" val="349982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ption foncée 1_Quote CENTRÉE">
    <p:bg>
      <p:bgPr>
        <a:solidFill>
          <a:srgbClr val="0D0D0D"/>
        </a:solidFill>
        <a:effectLst/>
      </p:bgPr>
    </p:bg>
    <p:spTree>
      <p:nvGrpSpPr>
        <p:cNvPr id="1" name=""/>
        <p:cNvGrpSpPr/>
        <p:nvPr/>
      </p:nvGrpSpPr>
      <p:grpSpPr>
        <a:xfrm>
          <a:off x="0" y="0"/>
          <a:ext cx="0" cy="0"/>
          <a:chOff x="0" y="0"/>
          <a:chExt cx="0" cy="0"/>
        </a:xfrm>
      </p:grpSpPr>
      <p:sp>
        <p:nvSpPr>
          <p:cNvPr id="4" name="Forme libre : Forme 6">
            <a:extLst>
              <a:ext uri="{FF2B5EF4-FFF2-40B4-BE49-F238E27FC236}">
                <a16:creationId xmlns:a16="http://schemas.microsoft.com/office/drawing/2014/main" id="{C72DC364-336C-449A-8E97-1B33C268EA49}"/>
              </a:ext>
            </a:extLst>
          </p:cNvPr>
          <p:cNvSpPr/>
          <p:nvPr userDrawn="1"/>
        </p:nvSpPr>
        <p:spPr>
          <a:xfrm>
            <a:off x="130175" y="0"/>
            <a:ext cx="2749550" cy="1365250"/>
          </a:xfrm>
          <a:custGeom>
            <a:avLst/>
            <a:gdLst>
              <a:gd name="connsiteX0" fmla="*/ 0 w 4741280"/>
              <a:gd name="connsiteY0" fmla="*/ 0 h 2353474"/>
              <a:gd name="connsiteX1" fmla="*/ 4741280 w 4741280"/>
              <a:gd name="connsiteY1" fmla="*/ 0 h 2353474"/>
              <a:gd name="connsiteX2" fmla="*/ 4729949 w 4741280"/>
              <a:gd name="connsiteY2" fmla="*/ 224399 h 2353474"/>
              <a:gd name="connsiteX3" fmla="*/ 2370640 w 4741280"/>
              <a:gd name="connsiteY3" fmla="*/ 2353474 h 2353474"/>
              <a:gd name="connsiteX4" fmla="*/ 11331 w 4741280"/>
              <a:gd name="connsiteY4" fmla="*/ 224399 h 2353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1280" h="2353474">
                <a:moveTo>
                  <a:pt x="0" y="0"/>
                </a:moveTo>
                <a:lnTo>
                  <a:pt x="4741280" y="0"/>
                </a:lnTo>
                <a:lnTo>
                  <a:pt x="4729949" y="224399"/>
                </a:lnTo>
                <a:cubicBezTo>
                  <a:pt x="4608502" y="1420269"/>
                  <a:pt x="3598552" y="2353474"/>
                  <a:pt x="2370640" y="2353474"/>
                </a:cubicBezTo>
                <a:cubicBezTo>
                  <a:pt x="1142728" y="2353474"/>
                  <a:pt x="132779" y="1420269"/>
                  <a:pt x="11331" y="2243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8" name="Espace réservé au texte 7"/>
          <p:cNvSpPr>
            <a:spLocks noGrp="1"/>
          </p:cNvSpPr>
          <p:nvPr>
            <p:ph type="body" sz="quarter" idx="13"/>
          </p:nvPr>
        </p:nvSpPr>
        <p:spPr>
          <a:xfrm>
            <a:off x="304800" y="2884235"/>
            <a:ext cx="11658600" cy="1089529"/>
          </a:xfrm>
        </p:spPr>
        <p:txBody>
          <a:bodyPr anchor="ctr"/>
          <a:lstStyle>
            <a:lvl1pPr algn="ctr">
              <a:spcBef>
                <a:spcPts val="0"/>
              </a:spcBef>
              <a:defRPr sz="3600" b="0" baseline="0">
                <a:gradFill>
                  <a:gsLst>
                    <a:gs pos="0">
                      <a:schemeClr val="accent1">
                        <a:lumMod val="5000"/>
                        <a:lumOff val="95000"/>
                      </a:schemeClr>
                    </a:gs>
                    <a:gs pos="100000">
                      <a:schemeClr val="bg1"/>
                    </a:gs>
                  </a:gsLst>
                  <a:lin ang="5400000" scaled="1"/>
                </a:gradFill>
              </a:defRPr>
            </a:lvl1pPr>
            <a:lvl2pPr algn="ctr">
              <a:spcBef>
                <a:spcPts val="0"/>
              </a:spcBef>
              <a:defRPr sz="3600" b="1">
                <a:gradFill>
                  <a:gsLst>
                    <a:gs pos="0">
                      <a:schemeClr val="accent1">
                        <a:lumMod val="5000"/>
                        <a:lumOff val="95000"/>
                      </a:schemeClr>
                    </a:gs>
                    <a:gs pos="100000">
                      <a:schemeClr val="bg1"/>
                    </a:gs>
                  </a:gsLst>
                  <a:lin ang="5400000" scaled="1"/>
                </a:gradFill>
                <a:latin typeface="+mn-lt"/>
              </a:defRPr>
            </a:lvl2pPr>
          </a:lstStyle>
          <a:p>
            <a:pPr lvl="0"/>
            <a:r>
              <a:rPr lang="fr-FR" noProof="0"/>
              <a:t>Cliquez pour modifier les styles du texte du masque</a:t>
            </a:r>
          </a:p>
          <a:p>
            <a:pPr lvl="1"/>
            <a:r>
              <a:rPr lang="fr-FR" noProof="0"/>
              <a:t>Deuxième niveau</a:t>
            </a:r>
          </a:p>
        </p:txBody>
      </p:sp>
      <p:sp>
        <p:nvSpPr>
          <p:cNvPr id="3" name="Espace réservé au texte 2"/>
          <p:cNvSpPr>
            <a:spLocks noGrp="1"/>
          </p:cNvSpPr>
          <p:nvPr>
            <p:ph type="body" sz="quarter" idx="14"/>
          </p:nvPr>
        </p:nvSpPr>
        <p:spPr>
          <a:xfrm>
            <a:off x="3865562" y="5276808"/>
            <a:ext cx="8097838" cy="369332"/>
          </a:xfrm>
        </p:spPr>
        <p:txBody>
          <a:bodyPr/>
          <a:lstStyle>
            <a:lvl1pPr algn="r">
              <a:spcBef>
                <a:spcPts val="0"/>
              </a:spcBef>
              <a:defRPr sz="2000">
                <a:solidFill>
                  <a:schemeClr val="bg1"/>
                </a:solidFill>
              </a:defRPr>
            </a:lvl1pPr>
            <a:lvl2pPr algn="r">
              <a:defRPr>
                <a:solidFill>
                  <a:schemeClr val="bg1"/>
                </a:solidFill>
              </a:defRPr>
            </a:lvl2pPr>
          </a:lstStyle>
          <a:p>
            <a:pPr lvl="0"/>
            <a:r>
              <a:rPr lang="fr-FR" noProof="0"/>
              <a:t>Cliquez pour modifier les styles du texte du masque</a:t>
            </a:r>
          </a:p>
        </p:txBody>
      </p:sp>
    </p:spTree>
    <p:extLst>
      <p:ext uri="{BB962C8B-B14F-4D97-AF65-F5344CB8AC3E}">
        <p14:creationId xmlns:p14="http://schemas.microsoft.com/office/powerpoint/2010/main" val="1499595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ption foncée 4_Quote ALIGNÉ À GAUCHE">
    <p:bg>
      <p:bgPr>
        <a:solidFill>
          <a:schemeClr val="tx2"/>
        </a:solidFill>
        <a:effectLst/>
      </p:bgPr>
    </p:bg>
    <p:spTree>
      <p:nvGrpSpPr>
        <p:cNvPr id="1" name=""/>
        <p:cNvGrpSpPr/>
        <p:nvPr/>
      </p:nvGrpSpPr>
      <p:grpSpPr>
        <a:xfrm>
          <a:off x="0" y="0"/>
          <a:ext cx="0" cy="0"/>
          <a:chOff x="0" y="0"/>
          <a:chExt cx="0" cy="0"/>
        </a:xfrm>
      </p:grpSpPr>
      <p:sp>
        <p:nvSpPr>
          <p:cNvPr id="4" name="Forme libre : Forme 6">
            <a:extLst>
              <a:ext uri="{FF2B5EF4-FFF2-40B4-BE49-F238E27FC236}">
                <a16:creationId xmlns:a16="http://schemas.microsoft.com/office/drawing/2014/main" id="{38C1EE23-59D0-4E2D-8323-9AB80BE4141E}"/>
              </a:ext>
            </a:extLst>
          </p:cNvPr>
          <p:cNvSpPr/>
          <p:nvPr userDrawn="1"/>
        </p:nvSpPr>
        <p:spPr>
          <a:xfrm>
            <a:off x="130175" y="0"/>
            <a:ext cx="2749550" cy="1365250"/>
          </a:xfrm>
          <a:custGeom>
            <a:avLst/>
            <a:gdLst>
              <a:gd name="connsiteX0" fmla="*/ 0 w 4741280"/>
              <a:gd name="connsiteY0" fmla="*/ 0 h 2353474"/>
              <a:gd name="connsiteX1" fmla="*/ 4741280 w 4741280"/>
              <a:gd name="connsiteY1" fmla="*/ 0 h 2353474"/>
              <a:gd name="connsiteX2" fmla="*/ 4729949 w 4741280"/>
              <a:gd name="connsiteY2" fmla="*/ 224399 h 2353474"/>
              <a:gd name="connsiteX3" fmla="*/ 2370640 w 4741280"/>
              <a:gd name="connsiteY3" fmla="*/ 2353474 h 2353474"/>
              <a:gd name="connsiteX4" fmla="*/ 11331 w 4741280"/>
              <a:gd name="connsiteY4" fmla="*/ 224399 h 2353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1280" h="2353474">
                <a:moveTo>
                  <a:pt x="0" y="0"/>
                </a:moveTo>
                <a:lnTo>
                  <a:pt x="4741280" y="0"/>
                </a:lnTo>
                <a:lnTo>
                  <a:pt x="4729949" y="224399"/>
                </a:lnTo>
                <a:cubicBezTo>
                  <a:pt x="4608502" y="1420269"/>
                  <a:pt x="3598552" y="2353474"/>
                  <a:pt x="2370640" y="2353474"/>
                </a:cubicBezTo>
                <a:cubicBezTo>
                  <a:pt x="1142728" y="2353474"/>
                  <a:pt x="132779" y="1420269"/>
                  <a:pt x="11331" y="2243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8" name="Espace réservé au texte 7"/>
          <p:cNvSpPr>
            <a:spLocks noGrp="1"/>
          </p:cNvSpPr>
          <p:nvPr>
            <p:ph type="body" sz="quarter" idx="13"/>
          </p:nvPr>
        </p:nvSpPr>
        <p:spPr>
          <a:xfrm>
            <a:off x="304800" y="2884235"/>
            <a:ext cx="11658600" cy="1089529"/>
          </a:xfrm>
        </p:spPr>
        <p:txBody>
          <a:bodyPr anchor="ctr"/>
          <a:lstStyle>
            <a:lvl1pPr marL="231775" indent="-231775" algn="l">
              <a:spcBef>
                <a:spcPts val="0"/>
              </a:spcBef>
              <a:defRPr sz="3600" b="0" baseline="0">
                <a:gradFill>
                  <a:gsLst>
                    <a:gs pos="0">
                      <a:schemeClr val="accent1">
                        <a:lumMod val="5000"/>
                        <a:lumOff val="95000"/>
                      </a:schemeClr>
                    </a:gs>
                    <a:gs pos="100000">
                      <a:schemeClr val="bg1"/>
                    </a:gs>
                  </a:gsLst>
                  <a:lin ang="5400000" scaled="1"/>
                </a:gradFill>
              </a:defRPr>
            </a:lvl1pPr>
            <a:lvl2pPr marL="109538" indent="0" algn="l">
              <a:spcBef>
                <a:spcPts val="0"/>
              </a:spcBef>
              <a:defRPr sz="3600" b="1">
                <a:gradFill>
                  <a:gsLst>
                    <a:gs pos="0">
                      <a:schemeClr val="accent1">
                        <a:lumMod val="5000"/>
                        <a:lumOff val="95000"/>
                      </a:schemeClr>
                    </a:gs>
                    <a:gs pos="100000">
                      <a:schemeClr val="bg1"/>
                    </a:gs>
                  </a:gsLst>
                  <a:lin ang="5400000" scaled="1"/>
                </a:gradFill>
                <a:latin typeface="+mn-lt"/>
              </a:defRPr>
            </a:lvl2pPr>
          </a:lstStyle>
          <a:p>
            <a:pPr lvl="0"/>
            <a:r>
              <a:rPr lang="fr-FR" noProof="0"/>
              <a:t>Cliquez pour modifier les styles du texte du masque</a:t>
            </a:r>
          </a:p>
          <a:p>
            <a:pPr lvl="1"/>
            <a:r>
              <a:rPr lang="fr-FR" noProof="0"/>
              <a:t>Deuxième niveau</a:t>
            </a:r>
          </a:p>
        </p:txBody>
      </p:sp>
      <p:sp>
        <p:nvSpPr>
          <p:cNvPr id="3" name="Espace réservé au texte 2"/>
          <p:cNvSpPr>
            <a:spLocks noGrp="1"/>
          </p:cNvSpPr>
          <p:nvPr>
            <p:ph type="body" sz="quarter" idx="14"/>
          </p:nvPr>
        </p:nvSpPr>
        <p:spPr>
          <a:xfrm>
            <a:off x="3865562" y="5276808"/>
            <a:ext cx="8097838" cy="369332"/>
          </a:xfrm>
        </p:spPr>
        <p:txBody>
          <a:bodyPr/>
          <a:lstStyle>
            <a:lvl1pPr algn="r">
              <a:spcBef>
                <a:spcPts val="0"/>
              </a:spcBef>
              <a:defRPr sz="2000" b="0">
                <a:solidFill>
                  <a:schemeClr val="bg1"/>
                </a:solidFill>
              </a:defRPr>
            </a:lvl1pPr>
            <a:lvl2pPr algn="r">
              <a:defRPr>
                <a:solidFill>
                  <a:schemeClr val="bg1"/>
                </a:solidFill>
              </a:defRPr>
            </a:lvl2pPr>
          </a:lstStyle>
          <a:p>
            <a:pPr lvl="0"/>
            <a:r>
              <a:rPr lang="fr-FR" noProof="0"/>
              <a:t>Cliquez pour modifier les styles du texte du masque</a:t>
            </a:r>
          </a:p>
        </p:txBody>
      </p:sp>
    </p:spTree>
    <p:extLst>
      <p:ext uri="{BB962C8B-B14F-4D97-AF65-F5344CB8AC3E}">
        <p14:creationId xmlns:p14="http://schemas.microsoft.com/office/powerpoint/2010/main" val="4122960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ption claire 1_Quote CENTRÉE">
    <p:spTree>
      <p:nvGrpSpPr>
        <p:cNvPr id="1" name=""/>
        <p:cNvGrpSpPr/>
        <p:nvPr/>
      </p:nvGrpSpPr>
      <p:grpSpPr>
        <a:xfrm>
          <a:off x="0" y="0"/>
          <a:ext cx="0" cy="0"/>
          <a:chOff x="0" y="0"/>
          <a:chExt cx="0" cy="0"/>
        </a:xfrm>
      </p:grpSpPr>
      <p:sp>
        <p:nvSpPr>
          <p:cNvPr id="4" name="Zone de texte 8">
            <a:extLst>
              <a:ext uri="{FF2B5EF4-FFF2-40B4-BE49-F238E27FC236}">
                <a16:creationId xmlns:a16="http://schemas.microsoft.com/office/drawing/2014/main" id="{8D86B164-70A3-4B82-8FFF-2DC3D46321A6}"/>
              </a:ext>
            </a:extLst>
          </p:cNvPr>
          <p:cNvSpPr txBox="1">
            <a:spLocks noChangeArrowheads="1"/>
          </p:cNvSpPr>
          <p:nvPr userDrawn="1"/>
        </p:nvSpPr>
        <p:spPr bwMode="auto">
          <a:xfrm>
            <a:off x="5648325" y="419100"/>
            <a:ext cx="895350" cy="3632200"/>
          </a:xfrm>
          <a:prstGeom prst="rect">
            <a:avLst/>
          </a:prstGeom>
          <a:noFill/>
          <a:ln>
            <a:noFill/>
          </a:ln>
        </p:spPr>
        <p:txBody>
          <a:bodyPr>
            <a:spAutoFit/>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fontAlgn="base">
              <a:spcBef>
                <a:spcPct val="0"/>
              </a:spcBef>
              <a:spcAft>
                <a:spcPct val="0"/>
              </a:spcAft>
              <a:defRPr>
                <a:solidFill>
                  <a:schemeClr val="tx1"/>
                </a:solidFill>
                <a:latin typeface="Segoe UI" panose="020B0502040204020203" pitchFamily="34" charset="0"/>
              </a:defRPr>
            </a:lvl6pPr>
            <a:lvl7pPr marL="2971800" indent="-228600" fontAlgn="base">
              <a:spcBef>
                <a:spcPct val="0"/>
              </a:spcBef>
              <a:spcAft>
                <a:spcPct val="0"/>
              </a:spcAft>
              <a:defRPr>
                <a:solidFill>
                  <a:schemeClr val="tx1"/>
                </a:solidFill>
                <a:latin typeface="Segoe UI" panose="020B0502040204020203" pitchFamily="34" charset="0"/>
              </a:defRPr>
            </a:lvl7pPr>
            <a:lvl8pPr marL="3429000" indent="-228600" fontAlgn="base">
              <a:spcBef>
                <a:spcPct val="0"/>
              </a:spcBef>
              <a:spcAft>
                <a:spcPct val="0"/>
              </a:spcAft>
              <a:defRPr>
                <a:solidFill>
                  <a:schemeClr val="tx1"/>
                </a:solidFill>
                <a:latin typeface="Segoe UI" panose="020B0502040204020203" pitchFamily="34" charset="0"/>
              </a:defRPr>
            </a:lvl8pPr>
            <a:lvl9pPr marL="3886200" indent="-228600" fontAlgn="base">
              <a:spcBef>
                <a:spcPct val="0"/>
              </a:spcBef>
              <a:spcAft>
                <a:spcPct val="0"/>
              </a:spcAft>
              <a:defRPr>
                <a:solidFill>
                  <a:schemeClr val="tx1"/>
                </a:solidFill>
                <a:latin typeface="Segoe UI" panose="020B0502040204020203" pitchFamily="34" charset="0"/>
              </a:defRPr>
            </a:lvl9pPr>
          </a:lstStyle>
          <a:p>
            <a:pPr eaLnBrk="1" hangingPunct="1">
              <a:defRPr/>
            </a:pPr>
            <a:r>
              <a:rPr lang="fr-FR" altLang="fr-FR" sz="11500">
                <a:solidFill>
                  <a:srgbClr val="FFC000"/>
                </a:solidFill>
                <a:latin typeface="Arial Black" panose="020B0A04020102020204" pitchFamily="34" charset="0"/>
              </a:rPr>
              <a:t>« </a:t>
            </a:r>
            <a:endParaRPr lang="fr-FR" altLang="fr-FR" sz="2800">
              <a:solidFill>
                <a:srgbClr val="FFC000"/>
              </a:solidFill>
            </a:endParaRPr>
          </a:p>
        </p:txBody>
      </p:sp>
      <p:sp>
        <p:nvSpPr>
          <p:cNvPr id="5" name="Espace réservé au texte 2"/>
          <p:cNvSpPr>
            <a:spLocks noGrp="1"/>
          </p:cNvSpPr>
          <p:nvPr>
            <p:ph type="body" sz="quarter" idx="14"/>
          </p:nvPr>
        </p:nvSpPr>
        <p:spPr>
          <a:xfrm>
            <a:off x="3408362" y="5335071"/>
            <a:ext cx="8097838" cy="369332"/>
          </a:xfrm>
        </p:spPr>
        <p:txBody>
          <a:bodyPr/>
          <a:lstStyle>
            <a:lvl1pPr algn="r">
              <a:spcBef>
                <a:spcPts val="0"/>
              </a:spcBef>
              <a:defRPr sz="2000">
                <a:solidFill>
                  <a:schemeClr val="tx2"/>
                </a:solidFill>
              </a:defRPr>
            </a:lvl1pPr>
            <a:lvl2pPr algn="r">
              <a:defRPr>
                <a:solidFill>
                  <a:schemeClr val="bg1"/>
                </a:solidFill>
              </a:defRPr>
            </a:lvl2pPr>
          </a:lstStyle>
          <a:p>
            <a:pPr lvl="0"/>
            <a:r>
              <a:rPr lang="fr-FR" noProof="0"/>
              <a:t>Cliquez pour modifier les styles du texte du masque</a:t>
            </a:r>
          </a:p>
        </p:txBody>
      </p:sp>
      <p:sp>
        <p:nvSpPr>
          <p:cNvPr id="6" name="Espace réservé au texte 7"/>
          <p:cNvSpPr>
            <a:spLocks noGrp="1"/>
          </p:cNvSpPr>
          <p:nvPr>
            <p:ph type="body" sz="quarter" idx="13"/>
          </p:nvPr>
        </p:nvSpPr>
        <p:spPr>
          <a:xfrm>
            <a:off x="304800" y="2884235"/>
            <a:ext cx="11658600" cy="1089529"/>
          </a:xfrm>
        </p:spPr>
        <p:txBody>
          <a:bodyPr anchor="ctr"/>
          <a:lstStyle>
            <a:lvl1pPr algn="ctr">
              <a:spcBef>
                <a:spcPts val="0"/>
              </a:spcBef>
              <a:defRPr sz="3600" b="0" baseline="0">
                <a:solidFill>
                  <a:schemeClr val="tx1">
                    <a:lumMod val="75000"/>
                    <a:lumOff val="25000"/>
                  </a:schemeClr>
                </a:solidFill>
              </a:defRPr>
            </a:lvl1pPr>
            <a:lvl2pPr algn="ctr">
              <a:spcBef>
                <a:spcPts val="0"/>
              </a:spcBef>
              <a:defRPr sz="3600" b="1">
                <a:solidFill>
                  <a:schemeClr val="tx1">
                    <a:lumMod val="75000"/>
                    <a:lumOff val="25000"/>
                  </a:schemeClr>
                </a:solidFill>
                <a:latin typeface="+mn-lt"/>
              </a:defRPr>
            </a:lvl2pPr>
          </a:lstStyle>
          <a:p>
            <a:pPr lvl="0"/>
            <a:r>
              <a:rPr lang="fr-FR" noProof="0"/>
              <a:t>Cliquez pour modifier les styles du texte du masque</a:t>
            </a:r>
          </a:p>
          <a:p>
            <a:pPr lvl="1"/>
            <a:r>
              <a:rPr lang="fr-FR" noProof="0"/>
              <a:t>Deuxième niveau</a:t>
            </a:r>
          </a:p>
        </p:txBody>
      </p:sp>
      <p:sp>
        <p:nvSpPr>
          <p:cNvPr id="7" name="Espace réservé au numéro de diapositive 7">
            <a:extLst>
              <a:ext uri="{FF2B5EF4-FFF2-40B4-BE49-F238E27FC236}">
                <a16:creationId xmlns:a16="http://schemas.microsoft.com/office/drawing/2014/main" id="{385AEB1D-9DFC-4349-B18F-09C338E3EBD2}"/>
              </a:ext>
            </a:extLst>
          </p:cNvPr>
          <p:cNvSpPr>
            <a:spLocks noGrp="1"/>
          </p:cNvSpPr>
          <p:nvPr>
            <p:ph type="sldNum" sz="quarter" idx="15"/>
          </p:nvPr>
        </p:nvSpPr>
        <p:spPr/>
        <p:txBody>
          <a:bodyPr/>
          <a:lstStyle>
            <a:lvl1pPr algn="r">
              <a:defRPr sz="1200">
                <a:solidFill>
                  <a:schemeClr val="tx2"/>
                </a:solidFill>
              </a:defRPr>
            </a:lvl1pPr>
          </a:lstStyle>
          <a:p>
            <a:pPr>
              <a:defRPr/>
            </a:pPr>
            <a:fld id="{F992AE1E-A5B9-4493-BFBF-4E67910A7FF5}" type="slidenum">
              <a:rPr lang="fr-FR"/>
              <a:pPr>
                <a:defRPr/>
              </a:pPr>
              <a:t>‹N°›</a:t>
            </a:fld>
            <a:endParaRPr lang="fr-FR"/>
          </a:p>
        </p:txBody>
      </p:sp>
    </p:spTree>
    <p:extLst>
      <p:ext uri="{BB962C8B-B14F-4D97-AF65-F5344CB8AC3E}">
        <p14:creationId xmlns:p14="http://schemas.microsoft.com/office/powerpoint/2010/main" val="3375999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ark Légende avec une petite non-puce">
    <p:bg>
      <p:bgPr>
        <a:solidFill>
          <a:schemeClr val="tx2"/>
        </a:solidFill>
        <a:effectLst/>
      </p:bgPr>
    </p:bg>
    <p:spTree>
      <p:nvGrpSpPr>
        <p:cNvPr id="1" name=""/>
        <p:cNvGrpSpPr/>
        <p:nvPr/>
      </p:nvGrpSpPr>
      <p:grpSpPr>
        <a:xfrm>
          <a:off x="0" y="0"/>
          <a:ext cx="0" cy="0"/>
          <a:chOff x="0" y="0"/>
          <a:chExt cx="0" cy="0"/>
        </a:xfrm>
      </p:grpSpPr>
      <p:sp>
        <p:nvSpPr>
          <p:cNvPr id="4" name="Espace réservé au texte 3"/>
          <p:cNvSpPr>
            <a:spLocks noGrp="1"/>
          </p:cNvSpPr>
          <p:nvPr>
            <p:ph type="body" sz="quarter" idx="10"/>
          </p:nvPr>
        </p:nvSpPr>
        <p:spPr>
          <a:xfrm>
            <a:off x="304800" y="2597273"/>
            <a:ext cx="4868985" cy="2031325"/>
          </a:xfrm>
        </p:spPr>
        <p:txBody>
          <a:bodyPr/>
          <a:lstStyle>
            <a:lvl1pPr marL="0" marR="0"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defRPr lang="en-US" sz="2800" b="0" kern="1200" spc="0" baseline="0" dirty="0">
                <a:solidFill>
                  <a:schemeClr val="bg1"/>
                </a:solidFill>
                <a:latin typeface="+mj-lt"/>
                <a:ea typeface="+mn-ea"/>
                <a:cs typeface="+mn-cs"/>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fr-FR" noProof="0"/>
              <a:t>Cliquez pour modifier les styles du texte du masque</a:t>
            </a:r>
          </a:p>
        </p:txBody>
      </p:sp>
      <p:sp>
        <p:nvSpPr>
          <p:cNvPr id="9" name="Espace réservé du texte 8"/>
          <p:cNvSpPr>
            <a:spLocks noGrp="1"/>
          </p:cNvSpPr>
          <p:nvPr>
            <p:ph type="body" sz="quarter" idx="11"/>
          </p:nvPr>
        </p:nvSpPr>
        <p:spPr>
          <a:xfrm>
            <a:off x="6096000" y="419100"/>
            <a:ext cx="5671764" cy="1843069"/>
          </a:xfrm>
        </p:spPr>
        <p:txBody>
          <a:bodyPr/>
          <a:lstStyle>
            <a:lvl1pPr marL="0" indent="0" algn="l">
              <a:buNone/>
              <a:defRPr sz="2200">
                <a:gradFill>
                  <a:gsLst>
                    <a:gs pos="15000">
                      <a:schemeClr val="bg1"/>
                    </a:gs>
                    <a:gs pos="47000">
                      <a:schemeClr val="bg1"/>
                    </a:gs>
                  </a:gsLst>
                  <a:lin ang="5400000" scaled="1"/>
                </a:gradFill>
                <a:latin typeface="+mn-lt"/>
              </a:defRPr>
            </a:lvl1pPr>
            <a:lvl2pPr marL="0" indent="0" algn="l">
              <a:buNone/>
              <a:defRPr sz="2000">
                <a:gradFill>
                  <a:gsLst>
                    <a:gs pos="15000">
                      <a:schemeClr val="bg1"/>
                    </a:gs>
                    <a:gs pos="47000">
                      <a:schemeClr val="bg1"/>
                    </a:gs>
                  </a:gsLst>
                  <a:lin ang="5400000" scaled="1"/>
                </a:gradFill>
                <a:latin typeface="+mn-lt"/>
              </a:defRPr>
            </a:lvl2pPr>
            <a:lvl3pPr marL="0" indent="0" algn="l">
              <a:buNone/>
              <a:defRPr sz="1800">
                <a:gradFill>
                  <a:gsLst>
                    <a:gs pos="15000">
                      <a:schemeClr val="bg1"/>
                    </a:gs>
                    <a:gs pos="47000">
                      <a:schemeClr val="bg1"/>
                    </a:gs>
                  </a:gsLst>
                  <a:lin ang="5400000" scaled="1"/>
                </a:gradFill>
                <a:latin typeface="+mn-lt"/>
              </a:defRPr>
            </a:lvl3pPr>
            <a:lvl4pPr marL="0" indent="0" algn="l">
              <a:buNone/>
              <a:defRPr sz="1600">
                <a:gradFill>
                  <a:gsLst>
                    <a:gs pos="15000">
                      <a:schemeClr val="bg1"/>
                    </a:gs>
                    <a:gs pos="47000">
                      <a:schemeClr val="bg1"/>
                    </a:gs>
                  </a:gsLst>
                  <a:lin ang="5400000" scaled="1"/>
                </a:gradFill>
                <a:latin typeface="+mn-lt"/>
              </a:defRPr>
            </a:lvl4pPr>
            <a:lvl5pPr marL="0" indent="0" algn="l">
              <a:buNone/>
              <a:defRPr sz="1600">
                <a:gradFill>
                  <a:gsLst>
                    <a:gs pos="15000">
                      <a:schemeClr val="bg1"/>
                    </a:gs>
                    <a:gs pos="47000">
                      <a:schemeClr val="bg1"/>
                    </a:gs>
                  </a:gsLst>
                  <a:lin ang="5400000" scaled="1"/>
                </a:gradFill>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7" name="Titre 6"/>
          <p:cNvSpPr>
            <a:spLocks noGrp="1"/>
          </p:cNvSpPr>
          <p:nvPr>
            <p:ph type="title"/>
          </p:nvPr>
        </p:nvSpPr>
        <p:spPr>
          <a:xfrm>
            <a:off x="555244" y="0"/>
            <a:ext cx="4083304" cy="1800493"/>
          </a:xfrm>
          <a:prstGeom prst="rect">
            <a:avLst/>
          </a:prstGeom>
        </p:spPr>
        <p:txBody>
          <a:bodyPr lIns="146304" tIns="420624" rIns="146304"/>
          <a:lstStyle>
            <a:lvl1pPr algn="ctr">
              <a:defRPr lang="en-US" sz="3200" b="0" kern="1200" spc="60" baseline="0" dirty="0">
                <a:solidFill>
                  <a:schemeClr val="bg1"/>
                </a:solidFill>
                <a:latin typeface="+mj-lt"/>
                <a:ea typeface="+mn-ea"/>
                <a:cs typeface="Segoe UI Semilight" panose="020B0402040204020203" pitchFamily="34" charset="0"/>
              </a:defRPr>
            </a:lvl1pPr>
          </a:lstStyle>
          <a:p>
            <a:pPr lvl="0"/>
            <a:r>
              <a:rPr lang="fr-FR" noProof="0"/>
              <a:t>Modifiez le style du titre</a:t>
            </a:r>
          </a:p>
        </p:txBody>
      </p:sp>
      <p:sp>
        <p:nvSpPr>
          <p:cNvPr id="12" name="Espace réservé du texte 8"/>
          <p:cNvSpPr>
            <a:spLocks noGrp="1"/>
          </p:cNvSpPr>
          <p:nvPr>
            <p:ph type="body" sz="quarter" idx="12"/>
          </p:nvPr>
        </p:nvSpPr>
        <p:spPr>
          <a:xfrm>
            <a:off x="6096000" y="2599498"/>
            <a:ext cx="5671764" cy="1843069"/>
          </a:xfrm>
        </p:spPr>
        <p:txBody>
          <a:bodyPr/>
          <a:lstStyle>
            <a:lvl1pPr marL="0" indent="0" algn="l">
              <a:buNone/>
              <a:defRPr sz="2200">
                <a:gradFill>
                  <a:gsLst>
                    <a:gs pos="15000">
                      <a:schemeClr val="bg1"/>
                    </a:gs>
                    <a:gs pos="47000">
                      <a:schemeClr val="bg1"/>
                    </a:gs>
                  </a:gsLst>
                  <a:lin ang="5400000" scaled="1"/>
                </a:gradFill>
                <a:latin typeface="+mn-lt"/>
              </a:defRPr>
            </a:lvl1pPr>
            <a:lvl2pPr marL="0" indent="0" algn="l">
              <a:buNone/>
              <a:defRPr sz="2000">
                <a:gradFill>
                  <a:gsLst>
                    <a:gs pos="15000">
                      <a:schemeClr val="bg1"/>
                    </a:gs>
                    <a:gs pos="47000">
                      <a:schemeClr val="bg1"/>
                    </a:gs>
                  </a:gsLst>
                  <a:lin ang="5400000" scaled="1"/>
                </a:gradFill>
                <a:latin typeface="+mn-lt"/>
              </a:defRPr>
            </a:lvl2pPr>
            <a:lvl3pPr marL="0" indent="0" algn="l">
              <a:buNone/>
              <a:defRPr sz="1800">
                <a:gradFill>
                  <a:gsLst>
                    <a:gs pos="15000">
                      <a:schemeClr val="bg1"/>
                    </a:gs>
                    <a:gs pos="47000">
                      <a:schemeClr val="bg1"/>
                    </a:gs>
                  </a:gsLst>
                  <a:lin ang="5400000" scaled="1"/>
                </a:gradFill>
                <a:latin typeface="+mn-lt"/>
              </a:defRPr>
            </a:lvl3pPr>
            <a:lvl4pPr marL="0" indent="0" algn="l">
              <a:buNone/>
              <a:defRPr sz="1600">
                <a:gradFill>
                  <a:gsLst>
                    <a:gs pos="15000">
                      <a:schemeClr val="bg1"/>
                    </a:gs>
                    <a:gs pos="47000">
                      <a:schemeClr val="bg1"/>
                    </a:gs>
                  </a:gsLst>
                  <a:lin ang="5400000" scaled="1"/>
                </a:gradFill>
                <a:latin typeface="+mn-lt"/>
              </a:defRPr>
            </a:lvl4pPr>
            <a:lvl5pPr marL="0" indent="0" algn="l">
              <a:buNone/>
              <a:defRPr sz="1600">
                <a:gradFill>
                  <a:gsLst>
                    <a:gs pos="15000">
                      <a:schemeClr val="bg1"/>
                    </a:gs>
                    <a:gs pos="47000">
                      <a:schemeClr val="bg1"/>
                    </a:gs>
                  </a:gsLst>
                  <a:lin ang="5400000" scaled="1"/>
                </a:gradFill>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3" name="Espace réservé du texte 8"/>
          <p:cNvSpPr>
            <a:spLocks noGrp="1"/>
          </p:cNvSpPr>
          <p:nvPr>
            <p:ph type="body" sz="quarter" idx="13"/>
          </p:nvPr>
        </p:nvSpPr>
        <p:spPr>
          <a:xfrm>
            <a:off x="6096000" y="4779896"/>
            <a:ext cx="5671764" cy="1843069"/>
          </a:xfrm>
        </p:spPr>
        <p:txBody>
          <a:bodyPr/>
          <a:lstStyle>
            <a:lvl1pPr marL="0" indent="0" algn="l">
              <a:buNone/>
              <a:defRPr sz="2200">
                <a:gradFill>
                  <a:gsLst>
                    <a:gs pos="15000">
                      <a:schemeClr val="bg1"/>
                    </a:gs>
                    <a:gs pos="47000">
                      <a:schemeClr val="bg1"/>
                    </a:gs>
                  </a:gsLst>
                  <a:lin ang="5400000" scaled="1"/>
                </a:gradFill>
                <a:latin typeface="+mn-lt"/>
              </a:defRPr>
            </a:lvl1pPr>
            <a:lvl2pPr marL="0" indent="0" algn="l">
              <a:buNone/>
              <a:defRPr sz="2000">
                <a:gradFill>
                  <a:gsLst>
                    <a:gs pos="15000">
                      <a:schemeClr val="bg1"/>
                    </a:gs>
                    <a:gs pos="47000">
                      <a:schemeClr val="bg1"/>
                    </a:gs>
                  </a:gsLst>
                  <a:lin ang="5400000" scaled="1"/>
                </a:gradFill>
                <a:latin typeface="+mn-lt"/>
              </a:defRPr>
            </a:lvl2pPr>
            <a:lvl3pPr marL="0" indent="0" algn="l">
              <a:buNone/>
              <a:defRPr sz="1800">
                <a:gradFill>
                  <a:gsLst>
                    <a:gs pos="15000">
                      <a:schemeClr val="bg1"/>
                    </a:gs>
                    <a:gs pos="47000">
                      <a:schemeClr val="bg1"/>
                    </a:gs>
                  </a:gsLst>
                  <a:lin ang="5400000" scaled="1"/>
                </a:gradFill>
                <a:latin typeface="+mn-lt"/>
              </a:defRPr>
            </a:lvl3pPr>
            <a:lvl4pPr marL="0" indent="0" algn="l">
              <a:buNone/>
              <a:defRPr sz="1600">
                <a:gradFill>
                  <a:gsLst>
                    <a:gs pos="15000">
                      <a:schemeClr val="bg1"/>
                    </a:gs>
                    <a:gs pos="47000">
                      <a:schemeClr val="bg1"/>
                    </a:gs>
                  </a:gsLst>
                  <a:lin ang="5400000" scaled="1"/>
                </a:gradFill>
                <a:latin typeface="+mn-lt"/>
              </a:defRPr>
            </a:lvl4pPr>
            <a:lvl5pPr marL="0" indent="0" algn="l">
              <a:buNone/>
              <a:defRPr sz="1600">
                <a:gradFill>
                  <a:gsLst>
                    <a:gs pos="15000">
                      <a:schemeClr val="bg1"/>
                    </a:gs>
                    <a:gs pos="47000">
                      <a:schemeClr val="bg1"/>
                    </a:gs>
                  </a:gsLst>
                  <a:lin ang="5400000" scaled="1"/>
                </a:gradFill>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Tree>
    <p:extLst>
      <p:ext uri="{BB962C8B-B14F-4D97-AF65-F5344CB8AC3E}">
        <p14:creationId xmlns:p14="http://schemas.microsoft.com/office/powerpoint/2010/main" val="1476164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Callout avec une petite non-puce">
    <p:spTree>
      <p:nvGrpSpPr>
        <p:cNvPr id="1" name=""/>
        <p:cNvGrpSpPr/>
        <p:nvPr/>
      </p:nvGrpSpPr>
      <p:grpSpPr>
        <a:xfrm>
          <a:off x="0" y="0"/>
          <a:ext cx="0" cy="0"/>
          <a:chOff x="0" y="0"/>
          <a:chExt cx="0" cy="0"/>
        </a:xfrm>
      </p:grpSpPr>
      <p:sp>
        <p:nvSpPr>
          <p:cNvPr id="8" name="Forme libre : Forme 13">
            <a:extLst>
              <a:ext uri="{FF2B5EF4-FFF2-40B4-BE49-F238E27FC236}">
                <a16:creationId xmlns:a16="http://schemas.microsoft.com/office/drawing/2014/main" id="{DB63C82F-65D8-4244-9804-A9E33D2AA269}"/>
              </a:ext>
            </a:extLst>
          </p:cNvPr>
          <p:cNvSpPr/>
          <p:nvPr userDrawn="1"/>
        </p:nvSpPr>
        <p:spPr>
          <a:xfrm>
            <a:off x="130175" y="0"/>
            <a:ext cx="4740275" cy="2354263"/>
          </a:xfrm>
          <a:custGeom>
            <a:avLst/>
            <a:gdLst>
              <a:gd name="connsiteX0" fmla="*/ 0 w 4741280"/>
              <a:gd name="connsiteY0" fmla="*/ 0 h 2353474"/>
              <a:gd name="connsiteX1" fmla="*/ 4741280 w 4741280"/>
              <a:gd name="connsiteY1" fmla="*/ 0 h 2353474"/>
              <a:gd name="connsiteX2" fmla="*/ 4729949 w 4741280"/>
              <a:gd name="connsiteY2" fmla="*/ 224399 h 2353474"/>
              <a:gd name="connsiteX3" fmla="*/ 2370640 w 4741280"/>
              <a:gd name="connsiteY3" fmla="*/ 2353474 h 2353474"/>
              <a:gd name="connsiteX4" fmla="*/ 11331 w 4741280"/>
              <a:gd name="connsiteY4" fmla="*/ 224399 h 2353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1280" h="2353474">
                <a:moveTo>
                  <a:pt x="0" y="0"/>
                </a:moveTo>
                <a:lnTo>
                  <a:pt x="4741280" y="0"/>
                </a:lnTo>
                <a:lnTo>
                  <a:pt x="4729949" y="224399"/>
                </a:lnTo>
                <a:cubicBezTo>
                  <a:pt x="4608502" y="1420269"/>
                  <a:pt x="3598552" y="2353474"/>
                  <a:pt x="2370640" y="2353474"/>
                </a:cubicBezTo>
                <a:cubicBezTo>
                  <a:pt x="1142728" y="2353474"/>
                  <a:pt x="132779" y="1420269"/>
                  <a:pt x="11331" y="22439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4" name="Espace réservé au texte 3"/>
          <p:cNvSpPr>
            <a:spLocks noGrp="1"/>
          </p:cNvSpPr>
          <p:nvPr>
            <p:ph type="body" sz="quarter" idx="10"/>
          </p:nvPr>
        </p:nvSpPr>
        <p:spPr>
          <a:xfrm>
            <a:off x="304800" y="2472751"/>
            <a:ext cx="4566001" cy="2031325"/>
          </a:xfrm>
        </p:spPr>
        <p:txBody>
          <a:bodyPr/>
          <a:lstStyle>
            <a:lvl1pPr marL="0" marR="0" indent="0" algn="l" defTabSz="914367" rtl="0" eaLnBrk="1" fontAlgn="auto" latinLnBrk="0" hangingPunct="1">
              <a:lnSpc>
                <a:spcPct val="90000"/>
              </a:lnSpc>
              <a:spcBef>
                <a:spcPts val="1200"/>
              </a:spcBef>
              <a:spcAft>
                <a:spcPts val="0"/>
              </a:spcAft>
              <a:buClr>
                <a:schemeClr val="tx1"/>
              </a:buClr>
              <a:buSzPct val="90000"/>
              <a:buFont typeface="Wingdings" pitchFamily="2" charset="2"/>
              <a:buNone/>
              <a:tabLst/>
              <a:defRPr lang="en-US" sz="2800" b="0" kern="1200" spc="0" baseline="0" dirty="0">
                <a:gradFill>
                  <a:gsLst>
                    <a:gs pos="15000">
                      <a:schemeClr val="tx2"/>
                    </a:gs>
                    <a:gs pos="47000">
                      <a:schemeClr val="tx2"/>
                    </a:gs>
                  </a:gsLst>
                  <a:lin ang="5400000" scaled="1"/>
                </a:gradFill>
                <a:latin typeface="+mj-lt"/>
                <a:ea typeface="+mn-ea"/>
                <a:cs typeface="+mn-cs"/>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fr-FR" noProof="0"/>
              <a:t>Cliquez pour modifier les styles du texte du masque</a:t>
            </a:r>
          </a:p>
        </p:txBody>
      </p:sp>
      <p:sp>
        <p:nvSpPr>
          <p:cNvPr id="9" name="Espace réservé du texte 8"/>
          <p:cNvSpPr>
            <a:spLocks noGrp="1"/>
          </p:cNvSpPr>
          <p:nvPr>
            <p:ph type="body" sz="quarter" idx="11"/>
          </p:nvPr>
        </p:nvSpPr>
        <p:spPr>
          <a:xfrm>
            <a:off x="6096000" y="419100"/>
            <a:ext cx="5671764" cy="1705723"/>
          </a:xfrm>
        </p:spPr>
        <p:txBody>
          <a:bodyPr/>
          <a:lstStyle>
            <a:lvl1pPr marL="0" indent="0" algn="l">
              <a:buNone/>
              <a:defRPr sz="2200">
                <a:latin typeface="+mn-lt"/>
              </a:defRPr>
            </a:lvl1pPr>
            <a:lvl2pPr marL="0" indent="0" algn="l">
              <a:buNone/>
              <a:defRPr sz="1765">
                <a:latin typeface="+mn-lt"/>
              </a:defRPr>
            </a:lvl2pPr>
            <a:lvl3pPr marL="0" indent="0" algn="l">
              <a:buNone/>
              <a:defRPr sz="1568">
                <a:latin typeface="+mn-lt"/>
              </a:defRPr>
            </a:lvl3pPr>
            <a:lvl4pPr marL="0" indent="0" algn="l">
              <a:buNone/>
              <a:defRPr sz="1372">
                <a:latin typeface="+mn-lt"/>
              </a:defRPr>
            </a:lvl4pPr>
            <a:lvl5pPr marL="0" indent="0" algn="l">
              <a:buNone/>
              <a:defRPr sz="1372">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7" name="Titre 6"/>
          <p:cNvSpPr>
            <a:spLocks noGrp="1"/>
          </p:cNvSpPr>
          <p:nvPr>
            <p:ph type="title"/>
          </p:nvPr>
        </p:nvSpPr>
        <p:spPr>
          <a:xfrm>
            <a:off x="555244" y="0"/>
            <a:ext cx="4083304" cy="1800493"/>
          </a:xfrm>
          <a:prstGeom prst="rect">
            <a:avLst/>
          </a:prstGeom>
        </p:spPr>
        <p:txBody>
          <a:bodyPr lIns="146304" tIns="420624" rIns="146304"/>
          <a:lstStyle>
            <a:lvl1pPr>
              <a:defRPr lang="en-US" sz="3200" b="0" kern="1200" spc="60" baseline="0" dirty="0">
                <a:solidFill>
                  <a:schemeClr val="bg1"/>
                </a:solidFill>
                <a:latin typeface="+mj-lt"/>
                <a:ea typeface="+mn-ea"/>
                <a:cs typeface="Segoe UI Semilight" panose="020B0402040204020203" pitchFamily="34" charset="0"/>
              </a:defRPr>
            </a:lvl1pPr>
          </a:lstStyle>
          <a:p>
            <a:pPr lvl="0"/>
            <a:r>
              <a:rPr lang="fr-FR" noProof="0"/>
              <a:t>Modifiez le style du titre</a:t>
            </a:r>
          </a:p>
        </p:txBody>
      </p:sp>
      <p:sp>
        <p:nvSpPr>
          <p:cNvPr id="12" name="Espace réservé du texte 8"/>
          <p:cNvSpPr>
            <a:spLocks noGrp="1"/>
          </p:cNvSpPr>
          <p:nvPr>
            <p:ph type="body" sz="quarter" idx="12"/>
          </p:nvPr>
        </p:nvSpPr>
        <p:spPr>
          <a:xfrm>
            <a:off x="6096000" y="2697329"/>
            <a:ext cx="5671764" cy="1705723"/>
          </a:xfrm>
        </p:spPr>
        <p:txBody>
          <a:bodyPr/>
          <a:lstStyle>
            <a:lvl1pPr marL="0" indent="0" algn="l">
              <a:buNone/>
              <a:defRPr sz="2200">
                <a:latin typeface="+mn-lt"/>
              </a:defRPr>
            </a:lvl1pPr>
            <a:lvl2pPr marL="0" indent="0" algn="l">
              <a:buNone/>
              <a:defRPr sz="1765">
                <a:latin typeface="+mn-lt"/>
              </a:defRPr>
            </a:lvl2pPr>
            <a:lvl3pPr marL="0" indent="0" algn="l">
              <a:buNone/>
              <a:defRPr sz="1568">
                <a:latin typeface="+mn-lt"/>
              </a:defRPr>
            </a:lvl3pPr>
            <a:lvl4pPr marL="0" indent="0" algn="l">
              <a:buNone/>
              <a:defRPr sz="1372">
                <a:latin typeface="+mn-lt"/>
              </a:defRPr>
            </a:lvl4pPr>
            <a:lvl5pPr marL="0" indent="0" algn="l">
              <a:buNone/>
              <a:defRPr sz="1372">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3" name="Espace réservé du texte 8"/>
          <p:cNvSpPr>
            <a:spLocks noGrp="1"/>
          </p:cNvSpPr>
          <p:nvPr>
            <p:ph type="body" sz="quarter" idx="13"/>
          </p:nvPr>
        </p:nvSpPr>
        <p:spPr>
          <a:xfrm>
            <a:off x="6096000" y="4975558"/>
            <a:ext cx="5671764" cy="1705723"/>
          </a:xfrm>
        </p:spPr>
        <p:txBody>
          <a:bodyPr/>
          <a:lstStyle>
            <a:lvl1pPr marL="0" indent="0" algn="l">
              <a:buNone/>
              <a:defRPr sz="2200">
                <a:latin typeface="+mn-lt"/>
              </a:defRPr>
            </a:lvl1pPr>
            <a:lvl2pPr marL="0" indent="0" algn="l">
              <a:buNone/>
              <a:defRPr sz="1765">
                <a:latin typeface="+mn-lt"/>
              </a:defRPr>
            </a:lvl2pPr>
            <a:lvl3pPr marL="0" indent="0" algn="l">
              <a:buNone/>
              <a:defRPr sz="1568">
                <a:latin typeface="+mn-lt"/>
              </a:defRPr>
            </a:lvl3pPr>
            <a:lvl4pPr marL="0" indent="0" algn="l">
              <a:buNone/>
              <a:defRPr sz="1372">
                <a:latin typeface="+mn-lt"/>
              </a:defRPr>
            </a:lvl4pPr>
            <a:lvl5pPr marL="0" indent="0" algn="l">
              <a:buNone/>
              <a:defRPr sz="1372">
                <a:latin typeface="+mn-lt"/>
              </a:defRPr>
            </a:lvl5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0" name="Espace réservé du numéro de diapositive 5">
            <a:extLst>
              <a:ext uri="{FF2B5EF4-FFF2-40B4-BE49-F238E27FC236}">
                <a16:creationId xmlns:a16="http://schemas.microsoft.com/office/drawing/2014/main" id="{BBE3B292-6FC6-4780-86B4-3E9165784894}"/>
              </a:ext>
            </a:extLst>
          </p:cNvPr>
          <p:cNvSpPr>
            <a:spLocks noGrp="1"/>
          </p:cNvSpPr>
          <p:nvPr>
            <p:ph type="sldNum" sz="quarter" idx="14"/>
          </p:nvPr>
        </p:nvSpPr>
        <p:spPr>
          <a:xfrm>
            <a:off x="11750675" y="6484938"/>
            <a:ext cx="425450" cy="365125"/>
          </a:xfrm>
        </p:spPr>
        <p:txBody>
          <a:bodyPr/>
          <a:lstStyle>
            <a:lvl1pPr algn="r">
              <a:defRPr sz="1200">
                <a:solidFill>
                  <a:schemeClr val="tx2"/>
                </a:solidFill>
              </a:defRPr>
            </a:lvl1pPr>
          </a:lstStyle>
          <a:p>
            <a:pPr>
              <a:defRPr/>
            </a:pPr>
            <a:fld id="{C4A4BBE2-254D-4BD3-AE57-5B7B474CB033}" type="slidenum">
              <a:rPr lang="fr-FR"/>
              <a:pPr>
                <a:defRPr/>
              </a:pPr>
              <a:t>‹N°›</a:t>
            </a:fld>
            <a:endParaRPr lang="fr-FR"/>
          </a:p>
        </p:txBody>
      </p:sp>
    </p:spTree>
    <p:extLst>
      <p:ext uri="{BB962C8B-B14F-4D97-AF65-F5344CB8AC3E}">
        <p14:creationId xmlns:p14="http://schemas.microsoft.com/office/powerpoint/2010/main" val="188742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0A1037CC-E40D-4084-BEDF-31CD237A20AC}"/>
              </a:ext>
            </a:extLst>
          </p:cNvPr>
          <p:cNvSpPr>
            <a:spLocks noGrp="1"/>
          </p:cNvSpPr>
          <p:nvPr>
            <p:ph type="body" idx="1"/>
          </p:nvPr>
        </p:nvSpPr>
        <p:spPr>
          <a:xfrm>
            <a:off x="304800" y="1274763"/>
            <a:ext cx="11658600" cy="1871662"/>
          </a:xfrm>
          <a:prstGeom prst="rect">
            <a:avLst/>
          </a:prstGeom>
        </p:spPr>
        <p:txBody>
          <a:bodyPr vert="horz" wrap="square" lIns="91440" tIns="45720" rIns="91440" bIns="45720" rtlCol="0">
            <a:spAutoFit/>
          </a:bodyPr>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4" name="Espace réservé au titre 3">
            <a:extLst>
              <a:ext uri="{FF2B5EF4-FFF2-40B4-BE49-F238E27FC236}">
                <a16:creationId xmlns:a16="http://schemas.microsoft.com/office/drawing/2014/main" id="{6AF223A1-811A-4B03-AC03-D8EE4436427B}"/>
              </a:ext>
            </a:extLst>
          </p:cNvPr>
          <p:cNvSpPr>
            <a:spLocks noGrp="1"/>
          </p:cNvSpPr>
          <p:nvPr>
            <p:ph type="title"/>
          </p:nvPr>
        </p:nvSpPr>
        <p:spPr>
          <a:xfrm>
            <a:off x="304800" y="419100"/>
            <a:ext cx="11658600" cy="590550"/>
          </a:xfrm>
          <a:prstGeom prst="rect">
            <a:avLst/>
          </a:prstGeom>
        </p:spPr>
        <p:txBody>
          <a:bodyPr vert="horz" wrap="square" lIns="91440" tIns="45720" rIns="91440" bIns="45720" rtlCol="0" anchor="t" anchorCtr="0">
            <a:spAutoFit/>
          </a:bodyPr>
          <a:lstStyle/>
          <a:p>
            <a:r>
              <a:rPr lang="fr-FR" noProof="0"/>
              <a:t>Modifiez le style au titre</a:t>
            </a:r>
          </a:p>
        </p:txBody>
      </p:sp>
      <p:sp>
        <p:nvSpPr>
          <p:cNvPr id="8" name="Espace réservé du numéro de diapositive 7">
            <a:extLst>
              <a:ext uri="{FF2B5EF4-FFF2-40B4-BE49-F238E27FC236}">
                <a16:creationId xmlns:a16="http://schemas.microsoft.com/office/drawing/2014/main" id="{9088B52C-262F-41DC-910A-7BD9A1E16ACE}"/>
              </a:ext>
            </a:extLst>
          </p:cNvPr>
          <p:cNvSpPr>
            <a:spLocks noGrp="1"/>
          </p:cNvSpPr>
          <p:nvPr>
            <p:ph type="sldNum" sz="quarter" idx="4"/>
          </p:nvPr>
        </p:nvSpPr>
        <p:spPr>
          <a:xfrm>
            <a:off x="11668125" y="6484938"/>
            <a:ext cx="523875" cy="365125"/>
          </a:xfrm>
          <a:prstGeom prst="rect">
            <a:avLst/>
          </a:prstGeom>
        </p:spPr>
        <p:txBody>
          <a:bodyPr vert="horz" wrap="none" lIns="91440" tIns="45720" rIns="91440" bIns="45720" rtlCol="0" anchor="ctr"/>
          <a:lstStyle>
            <a:lvl1pPr algn="r" eaLnBrk="1" fontAlgn="auto" hangingPunct="1">
              <a:spcBef>
                <a:spcPts val="0"/>
              </a:spcBef>
              <a:spcAft>
                <a:spcPts val="0"/>
              </a:spcAft>
              <a:defRPr sz="1200">
                <a:solidFill>
                  <a:schemeClr val="tx2"/>
                </a:solidFill>
                <a:latin typeface="+mn-lt"/>
              </a:defRPr>
            </a:lvl1pPr>
          </a:lstStyle>
          <a:p>
            <a:pPr>
              <a:defRPr/>
            </a:pPr>
            <a:fld id="{1F9363B9-96DD-4726-AF7D-3473DC0A528E}"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 id="2147483848" r:id="rId14"/>
    <p:sldLayoutId id="2147483849" r:id="rId15"/>
    <p:sldLayoutId id="2147483831" r:id="rId16"/>
    <p:sldLayoutId id="2147483832" r:id="rId17"/>
    <p:sldLayoutId id="2147483833" r:id="rId18"/>
    <p:sldLayoutId id="2147483834" r:id="rId19"/>
    <p:sldLayoutId id="2147483850" r:id="rId20"/>
    <p:sldLayoutId id="2147483851" r:id="rId21"/>
    <p:sldLayoutId id="2147483852" r:id="rId22"/>
    <p:sldLayoutId id="2147483853" r:id="rId23"/>
    <p:sldLayoutId id="2147483854" r:id="rId24"/>
    <p:sldLayoutId id="2147483855" r:id="rId25"/>
    <p:sldLayoutId id="2147483856" r:id="rId26"/>
    <p:sldLayoutId id="2147483857" r:id="rId27"/>
    <p:sldLayoutId id="2147483858" r:id="rId28"/>
  </p:sldLayoutIdLst>
  <p:hf hdr="0" ftr="0" dt="0"/>
  <p:txStyles>
    <p:titleStyle>
      <a:lvl1pPr algn="l" rtl="0" eaLnBrk="0" fontAlgn="base" hangingPunct="0">
        <a:lnSpc>
          <a:spcPct val="90000"/>
        </a:lnSpc>
        <a:spcBef>
          <a:spcPct val="0"/>
        </a:spcBef>
        <a:spcAft>
          <a:spcPct val="0"/>
        </a:spcAft>
        <a:defRPr lang="en-US" sz="3600" kern="1200" spc="300" dirty="0">
          <a:gradFill>
            <a:gsLst>
              <a:gs pos="15000">
                <a:schemeClr val="tx1"/>
              </a:gs>
              <a:gs pos="47000">
                <a:schemeClr val="tx1"/>
              </a:gs>
            </a:gsLst>
            <a:lin ang="5400000" scaled="1"/>
          </a:gradFill>
          <a:latin typeface="Segoe UI Semibold" panose="020B0702040204020203" pitchFamily="34" charset="0"/>
          <a:ea typeface="+mn-ea"/>
          <a:cs typeface="Segoe UI Semibold" panose="020B0702040204020203" pitchFamily="34" charset="0"/>
        </a:defRPr>
      </a:lvl1pPr>
      <a:lvl2pPr algn="l" rtl="0" eaLnBrk="0" fontAlgn="base" hangingPunct="0">
        <a:lnSpc>
          <a:spcPct val="90000"/>
        </a:lnSpc>
        <a:spcBef>
          <a:spcPct val="0"/>
        </a:spcBef>
        <a:spcAft>
          <a:spcPct val="0"/>
        </a:spcAft>
        <a:defRPr sz="3600">
          <a:solidFill>
            <a:schemeClr val="tx1"/>
          </a:solidFill>
          <a:latin typeface="Segoe UI Semibold" panose="020B0702040204020203" pitchFamily="34" charset="0"/>
          <a:cs typeface="Segoe UI Semibold" panose="020B0702040204020203" pitchFamily="34" charset="0"/>
        </a:defRPr>
      </a:lvl2pPr>
      <a:lvl3pPr algn="l" rtl="0" eaLnBrk="0" fontAlgn="base" hangingPunct="0">
        <a:lnSpc>
          <a:spcPct val="90000"/>
        </a:lnSpc>
        <a:spcBef>
          <a:spcPct val="0"/>
        </a:spcBef>
        <a:spcAft>
          <a:spcPct val="0"/>
        </a:spcAft>
        <a:defRPr sz="3600">
          <a:solidFill>
            <a:schemeClr val="tx1"/>
          </a:solidFill>
          <a:latin typeface="Segoe UI Semibold" panose="020B0702040204020203" pitchFamily="34" charset="0"/>
          <a:cs typeface="Segoe UI Semibold" panose="020B0702040204020203" pitchFamily="34" charset="0"/>
        </a:defRPr>
      </a:lvl3pPr>
      <a:lvl4pPr algn="l" rtl="0" eaLnBrk="0" fontAlgn="base" hangingPunct="0">
        <a:lnSpc>
          <a:spcPct val="90000"/>
        </a:lnSpc>
        <a:spcBef>
          <a:spcPct val="0"/>
        </a:spcBef>
        <a:spcAft>
          <a:spcPct val="0"/>
        </a:spcAft>
        <a:defRPr sz="3600">
          <a:solidFill>
            <a:schemeClr val="tx1"/>
          </a:solidFill>
          <a:latin typeface="Segoe UI Semibold" panose="020B0702040204020203" pitchFamily="34" charset="0"/>
          <a:cs typeface="Segoe UI Semibold" panose="020B0702040204020203" pitchFamily="34" charset="0"/>
        </a:defRPr>
      </a:lvl4pPr>
      <a:lvl5pPr algn="l" rtl="0" eaLnBrk="0" fontAlgn="base" hangingPunct="0">
        <a:lnSpc>
          <a:spcPct val="90000"/>
        </a:lnSpc>
        <a:spcBef>
          <a:spcPct val="0"/>
        </a:spcBef>
        <a:spcAft>
          <a:spcPct val="0"/>
        </a:spcAft>
        <a:defRPr sz="3600">
          <a:solidFill>
            <a:schemeClr val="tx1"/>
          </a:solidFill>
          <a:latin typeface="Segoe UI Semibold" panose="020B0702040204020203" pitchFamily="34" charset="0"/>
          <a:cs typeface="Segoe UI Semibold" panose="020B0702040204020203" pitchFamily="34" charset="0"/>
        </a:defRPr>
      </a:lvl5pPr>
      <a:lvl6pPr marL="457200" algn="l" rtl="0" fontAlgn="base">
        <a:lnSpc>
          <a:spcPct val="90000"/>
        </a:lnSpc>
        <a:spcBef>
          <a:spcPct val="0"/>
        </a:spcBef>
        <a:spcAft>
          <a:spcPct val="0"/>
        </a:spcAft>
        <a:defRPr sz="3600">
          <a:solidFill>
            <a:schemeClr val="tx1"/>
          </a:solidFill>
          <a:latin typeface="Segoe UI Semibold" panose="020B0702040204020203" pitchFamily="34" charset="0"/>
          <a:cs typeface="Segoe UI Semibold" panose="020B0702040204020203" pitchFamily="34" charset="0"/>
        </a:defRPr>
      </a:lvl6pPr>
      <a:lvl7pPr marL="914400" algn="l" rtl="0" fontAlgn="base">
        <a:lnSpc>
          <a:spcPct val="90000"/>
        </a:lnSpc>
        <a:spcBef>
          <a:spcPct val="0"/>
        </a:spcBef>
        <a:spcAft>
          <a:spcPct val="0"/>
        </a:spcAft>
        <a:defRPr sz="3600">
          <a:solidFill>
            <a:schemeClr val="tx1"/>
          </a:solidFill>
          <a:latin typeface="Segoe UI Semibold" panose="020B0702040204020203" pitchFamily="34" charset="0"/>
          <a:cs typeface="Segoe UI Semibold" panose="020B0702040204020203" pitchFamily="34" charset="0"/>
        </a:defRPr>
      </a:lvl7pPr>
      <a:lvl8pPr marL="1371600" algn="l" rtl="0" fontAlgn="base">
        <a:lnSpc>
          <a:spcPct val="90000"/>
        </a:lnSpc>
        <a:spcBef>
          <a:spcPct val="0"/>
        </a:spcBef>
        <a:spcAft>
          <a:spcPct val="0"/>
        </a:spcAft>
        <a:defRPr sz="3600">
          <a:solidFill>
            <a:schemeClr val="tx1"/>
          </a:solidFill>
          <a:latin typeface="Segoe UI Semibold" panose="020B0702040204020203" pitchFamily="34" charset="0"/>
          <a:cs typeface="Segoe UI Semibold" panose="020B0702040204020203" pitchFamily="34" charset="0"/>
        </a:defRPr>
      </a:lvl8pPr>
      <a:lvl9pPr marL="1828800" algn="l" rtl="0" fontAlgn="base">
        <a:lnSpc>
          <a:spcPct val="90000"/>
        </a:lnSpc>
        <a:spcBef>
          <a:spcPct val="0"/>
        </a:spcBef>
        <a:spcAft>
          <a:spcPct val="0"/>
        </a:spcAft>
        <a:defRPr sz="3600">
          <a:solidFill>
            <a:schemeClr val="tx1"/>
          </a:solidFill>
          <a:latin typeface="Segoe UI Semibold" panose="020B0702040204020203" pitchFamily="34" charset="0"/>
          <a:cs typeface="Segoe UI Semibold" panose="020B0702040204020203" pitchFamily="34" charset="0"/>
        </a:defRPr>
      </a:lvl9pPr>
    </p:titleStyle>
    <p:bodyStyle>
      <a:lvl1pPr algn="l" rtl="0" eaLnBrk="0" fontAlgn="base" hangingPunct="0">
        <a:lnSpc>
          <a:spcPct val="90000"/>
        </a:lnSpc>
        <a:spcBef>
          <a:spcPts val="1000"/>
        </a:spcBef>
        <a:spcAft>
          <a:spcPct val="0"/>
        </a:spcAft>
        <a:buFont typeface="Arial" panose="020B0604020202020204" pitchFamily="34" charset="0"/>
        <a:defRPr sz="2400" b="1" kern="1200">
          <a:gradFill>
            <a:gsLst>
              <a:gs pos="15000">
                <a:schemeClr val="tx1"/>
              </a:gs>
              <a:gs pos="47000">
                <a:schemeClr val="tx1"/>
              </a:gs>
            </a:gsLst>
            <a:lin ang="5400000" scaled="1"/>
          </a:gradFill>
          <a:latin typeface="+mn-lt"/>
          <a:ea typeface="+mn-ea"/>
          <a:cs typeface="+mn-cs"/>
        </a:defRPr>
      </a:lvl1pPr>
      <a:lvl2pPr algn="l" rtl="0" eaLnBrk="0" fontAlgn="base" hangingPunct="0">
        <a:lnSpc>
          <a:spcPct val="90000"/>
        </a:lnSpc>
        <a:spcBef>
          <a:spcPts val="500"/>
        </a:spcBef>
        <a:spcAft>
          <a:spcPct val="0"/>
        </a:spcAft>
        <a:buFont typeface="Arial" panose="020B0604020202020204" pitchFamily="34" charset="0"/>
        <a:defRPr sz="2000" kern="1200">
          <a:solidFill>
            <a:srgbClr val="595959"/>
          </a:solidFill>
          <a:latin typeface="+mn-lt"/>
          <a:ea typeface="+mn-ea"/>
          <a:cs typeface="+mn-cs"/>
        </a:defRPr>
      </a:lvl2pPr>
      <a:lvl3pPr algn="l" rtl="0" eaLnBrk="0" fontAlgn="base" hangingPunct="0">
        <a:lnSpc>
          <a:spcPct val="90000"/>
        </a:lnSpc>
        <a:spcBef>
          <a:spcPts val="1200"/>
        </a:spcBef>
        <a:spcAft>
          <a:spcPts val="1200"/>
        </a:spcAft>
        <a:buFont typeface="Arial" panose="020B0604020202020204" pitchFamily="34" charset="0"/>
        <a:defRPr sz="2000" b="1" kern="1200">
          <a:solidFill>
            <a:schemeClr val="tx2"/>
          </a:solidFill>
          <a:latin typeface="+mn-lt"/>
          <a:ea typeface="+mn-ea"/>
          <a:cs typeface="+mn-cs"/>
        </a:defRPr>
      </a:lvl3pPr>
      <a:lvl4pPr algn="l" rtl="0" eaLnBrk="0" fontAlgn="base" hangingPunct="0">
        <a:lnSpc>
          <a:spcPct val="90000"/>
        </a:lnSpc>
        <a:spcBef>
          <a:spcPct val="0"/>
        </a:spcBef>
        <a:spcAft>
          <a:spcPts val="600"/>
        </a:spcAft>
        <a:buFont typeface="Arial" panose="020B0604020202020204" pitchFamily="34" charset="0"/>
        <a:defRPr sz="1600" kern="1200">
          <a:solidFill>
            <a:srgbClr val="262626"/>
          </a:solidFill>
          <a:latin typeface="+mn-lt"/>
          <a:ea typeface="+mn-ea"/>
          <a:cs typeface="+mn-cs"/>
        </a:defRPr>
      </a:lvl4pPr>
      <a:lvl5pPr algn="l" rtl="0" eaLnBrk="0" fontAlgn="base" hangingPunct="0">
        <a:lnSpc>
          <a:spcPct val="90000"/>
        </a:lnSpc>
        <a:spcBef>
          <a:spcPct val="0"/>
        </a:spcBef>
        <a:spcAft>
          <a:spcPts val="1200"/>
        </a:spcAft>
        <a:buFont typeface="Arial" panose="020B0604020202020204" pitchFamily="34" charset="0"/>
        <a:defRPr sz="1600"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alpha val="39999"/>
          </a:schemeClr>
        </a:solidFill>
        <a:effectLst/>
      </p:bgPr>
    </p:bg>
    <p:spTree>
      <p:nvGrpSpPr>
        <p:cNvPr id="1" name=""/>
        <p:cNvGrpSpPr/>
        <p:nvPr/>
      </p:nvGrpSpPr>
      <p:grpSpPr>
        <a:xfrm>
          <a:off x="0" y="0"/>
          <a:ext cx="0" cy="0"/>
          <a:chOff x="0" y="0"/>
          <a:chExt cx="0" cy="0"/>
        </a:xfrm>
      </p:grpSpPr>
      <p:pic>
        <p:nvPicPr>
          <p:cNvPr id="27650" name="Espace réservé pour une image 30">
            <a:extLst>
              <a:ext uri="{FF2B5EF4-FFF2-40B4-BE49-F238E27FC236}">
                <a16:creationId xmlns:a16="http://schemas.microsoft.com/office/drawing/2014/main" id="{F219A9C0-6E8A-4829-BC2A-3AE12830C6AF}"/>
              </a:ext>
            </a:extLst>
          </p:cNvPr>
          <p:cNvPicPr>
            <a:picLocks noGrp="1" noChangeAspect="1" noChangeArrowheads="1"/>
          </p:cNvPicPr>
          <p:nvPr>
            <p:ph type="pic" sz="quarter" idx="14"/>
          </p:nvPr>
        </p:nvPicPr>
        <p:blipFill>
          <a:blip r:embed="rId3">
            <a:extLst>
              <a:ext uri="{28A0092B-C50C-407E-A947-70E740481C1C}">
                <a14:useLocalDpi xmlns:a14="http://schemas.microsoft.com/office/drawing/2010/main" val="0"/>
              </a:ext>
            </a:extLst>
          </a:blip>
          <a:srcRect/>
          <a:stretch>
            <a:fillRect/>
          </a:stretch>
        </p:blipFill>
        <p:spPr bwMode="auto"/>
      </p:pic>
      <p:sp>
        <p:nvSpPr>
          <p:cNvPr id="4" name="Rectangle 3">
            <a:extLst>
              <a:ext uri="{FF2B5EF4-FFF2-40B4-BE49-F238E27FC236}">
                <a16:creationId xmlns:a16="http://schemas.microsoft.com/office/drawing/2014/main" id="{9BD08925-40BC-43D6-8851-5C9F4DAC140F}"/>
              </a:ext>
            </a:extLst>
          </p:cNvPr>
          <p:cNvSpPr/>
          <p:nvPr/>
        </p:nvSpPr>
        <p:spPr>
          <a:xfrm>
            <a:off x="0" y="0"/>
            <a:ext cx="12192000" cy="6858000"/>
          </a:xfrm>
          <a:prstGeom prst="rect">
            <a:avLst/>
          </a:prstGeom>
          <a:solidFill>
            <a:srgbClr val="0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4" name="Ovale 13">
            <a:extLst>
              <a:ext uri="{FF2B5EF4-FFF2-40B4-BE49-F238E27FC236}">
                <a16:creationId xmlns:a16="http://schemas.microsoft.com/office/drawing/2014/main" id="{4330A7F5-DB33-49D8-8905-C16E283F0282}"/>
              </a:ext>
            </a:extLst>
          </p:cNvPr>
          <p:cNvSpPr/>
          <p:nvPr/>
        </p:nvSpPr>
        <p:spPr>
          <a:xfrm>
            <a:off x="1219200" y="-739775"/>
            <a:ext cx="9109075" cy="9034463"/>
          </a:xfrm>
          <a:prstGeom prst="ellipse">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kern="0">
              <a:solidFill>
                <a:sysClr val="windowText" lastClr="000000"/>
              </a:solidFill>
            </a:endParaRPr>
          </a:p>
        </p:txBody>
      </p:sp>
      <p:sp>
        <p:nvSpPr>
          <p:cNvPr id="15" name="Ovale 14">
            <a:extLst>
              <a:ext uri="{FF2B5EF4-FFF2-40B4-BE49-F238E27FC236}">
                <a16:creationId xmlns:a16="http://schemas.microsoft.com/office/drawing/2014/main" id="{8BCF420C-C410-42DB-8A33-9AB9BEF60775}"/>
              </a:ext>
            </a:extLst>
          </p:cNvPr>
          <p:cNvSpPr/>
          <p:nvPr/>
        </p:nvSpPr>
        <p:spPr>
          <a:xfrm>
            <a:off x="1219200" y="-739775"/>
            <a:ext cx="9109075" cy="9034463"/>
          </a:xfrm>
          <a:prstGeom prst="ellipse">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kern="0">
              <a:solidFill>
                <a:sysClr val="windowText" lastClr="000000"/>
              </a:solidFill>
            </a:endParaRPr>
          </a:p>
        </p:txBody>
      </p:sp>
      <p:sp>
        <p:nvSpPr>
          <p:cNvPr id="16" name="Ovale 15">
            <a:extLst>
              <a:ext uri="{FF2B5EF4-FFF2-40B4-BE49-F238E27FC236}">
                <a16:creationId xmlns:a16="http://schemas.microsoft.com/office/drawing/2014/main" id="{E28F890F-C463-4700-AF84-D10A5457E3E6}"/>
              </a:ext>
            </a:extLst>
          </p:cNvPr>
          <p:cNvSpPr/>
          <p:nvPr/>
        </p:nvSpPr>
        <p:spPr>
          <a:xfrm>
            <a:off x="1219200" y="-739775"/>
            <a:ext cx="9109075" cy="9034463"/>
          </a:xfrm>
          <a:prstGeom prst="ellipse">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kern="0">
              <a:solidFill>
                <a:sysClr val="windowText" lastClr="000000"/>
              </a:solidFill>
            </a:endParaRPr>
          </a:p>
        </p:txBody>
      </p:sp>
      <p:sp>
        <p:nvSpPr>
          <p:cNvPr id="10" name="Ovale 9">
            <a:extLst>
              <a:ext uri="{FF2B5EF4-FFF2-40B4-BE49-F238E27FC236}">
                <a16:creationId xmlns:a16="http://schemas.microsoft.com/office/drawing/2014/main" id="{0B9C5374-004A-448F-8B67-A68E7FD49797}"/>
              </a:ext>
            </a:extLst>
          </p:cNvPr>
          <p:cNvSpPr/>
          <p:nvPr/>
        </p:nvSpPr>
        <p:spPr>
          <a:xfrm>
            <a:off x="5907088" y="3214688"/>
            <a:ext cx="2806700" cy="2782887"/>
          </a:xfrm>
          <a:prstGeom prst="ellipse">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kern="0">
              <a:solidFill>
                <a:sysClr val="windowText" lastClr="000000"/>
              </a:solidFill>
            </a:endParaRPr>
          </a:p>
        </p:txBody>
      </p:sp>
      <p:sp>
        <p:nvSpPr>
          <p:cNvPr id="11" name="Ovale 10">
            <a:extLst>
              <a:ext uri="{FF2B5EF4-FFF2-40B4-BE49-F238E27FC236}">
                <a16:creationId xmlns:a16="http://schemas.microsoft.com/office/drawing/2014/main" id="{92F4A4FA-A129-426A-8D37-53669A72DCF4}"/>
              </a:ext>
            </a:extLst>
          </p:cNvPr>
          <p:cNvSpPr/>
          <p:nvPr/>
        </p:nvSpPr>
        <p:spPr>
          <a:xfrm>
            <a:off x="5907088" y="3214688"/>
            <a:ext cx="2806700" cy="2782887"/>
          </a:xfrm>
          <a:prstGeom prst="ellipse">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kern="0">
              <a:solidFill>
                <a:sysClr val="windowText" lastClr="000000"/>
              </a:solidFill>
            </a:endParaRPr>
          </a:p>
        </p:txBody>
      </p:sp>
      <p:sp>
        <p:nvSpPr>
          <p:cNvPr id="12" name="Ovale 11">
            <a:extLst>
              <a:ext uri="{FF2B5EF4-FFF2-40B4-BE49-F238E27FC236}">
                <a16:creationId xmlns:a16="http://schemas.microsoft.com/office/drawing/2014/main" id="{23D69D50-BC03-43C1-8963-05A30CD0044A}"/>
              </a:ext>
            </a:extLst>
          </p:cNvPr>
          <p:cNvSpPr/>
          <p:nvPr/>
        </p:nvSpPr>
        <p:spPr>
          <a:xfrm>
            <a:off x="5907088" y="3214688"/>
            <a:ext cx="2806700" cy="2782887"/>
          </a:xfrm>
          <a:prstGeom prst="ellipse">
            <a:avLst/>
          </a:prstGeom>
          <a:noFill/>
          <a:ln w="19050" cmpd="thinThick">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kern="0">
              <a:solidFill>
                <a:sysClr val="windowText" lastClr="000000"/>
              </a:solidFill>
            </a:endParaRPr>
          </a:p>
        </p:txBody>
      </p:sp>
      <p:sp>
        <p:nvSpPr>
          <p:cNvPr id="46" name="Rectangle 45">
            <a:extLst>
              <a:ext uri="{FF2B5EF4-FFF2-40B4-BE49-F238E27FC236}">
                <a16:creationId xmlns:a16="http://schemas.microsoft.com/office/drawing/2014/main" id="{67913D1E-2CD2-463E-B4FA-7D3BE6F0172A}"/>
              </a:ext>
            </a:extLst>
          </p:cNvPr>
          <p:cNvSpPr/>
          <p:nvPr/>
        </p:nvSpPr>
        <p:spPr>
          <a:xfrm flipH="1">
            <a:off x="7911254" y="4253573"/>
            <a:ext cx="3301200" cy="7040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90000"/>
              </a:lnSpc>
              <a:spcBef>
                <a:spcPts val="0"/>
              </a:spcBef>
              <a:spcAft>
                <a:spcPts val="0"/>
              </a:spcAft>
              <a:defRPr/>
            </a:pPr>
            <a:r>
              <a:rPr lang="fr-FR" sz="2800" dirty="0">
                <a:gradFill>
                  <a:gsLst>
                    <a:gs pos="0">
                      <a:srgbClr val="75D1FF">
                        <a:lumMod val="5000"/>
                        <a:lumOff val="95000"/>
                      </a:srgbClr>
                    </a:gs>
                    <a:gs pos="100000">
                      <a:srgbClr val="FFFFFF"/>
                    </a:gs>
                  </a:gsLst>
                  <a:lin ang="5400000" scaled="1"/>
                </a:gradFill>
              </a:rPr>
              <a:t>Tour d’horizon</a:t>
            </a:r>
          </a:p>
        </p:txBody>
      </p:sp>
      <p:sp>
        <p:nvSpPr>
          <p:cNvPr id="9" name="Titre 6">
            <a:extLst>
              <a:ext uri="{FF2B5EF4-FFF2-40B4-BE49-F238E27FC236}">
                <a16:creationId xmlns:a16="http://schemas.microsoft.com/office/drawing/2014/main" id="{48521F34-7C57-4C87-876E-62ADD9559D2C}"/>
              </a:ext>
            </a:extLst>
          </p:cNvPr>
          <p:cNvSpPr txBox="1">
            <a:spLocks/>
          </p:cNvSpPr>
          <p:nvPr/>
        </p:nvSpPr>
        <p:spPr>
          <a:xfrm>
            <a:off x="1679575" y="3281363"/>
            <a:ext cx="5910263" cy="873125"/>
          </a:xfrm>
          <a:prstGeom prst="rect">
            <a:avLst/>
          </a:prstGeom>
        </p:spPr>
        <p:txBody>
          <a:bodyPr tIns="0" bIns="0" anchor="ctr"/>
          <a:lstStyle>
            <a:lvl1pPr algn="ctr" defTabSz="914400" rtl="0" eaLnBrk="1" latinLnBrk="0" hangingPunct="1">
              <a:lnSpc>
                <a:spcPct val="90000"/>
              </a:lnSpc>
              <a:spcBef>
                <a:spcPct val="0"/>
              </a:spcBef>
              <a:buNone/>
              <a:defRPr lang="en-US" sz="3200" b="1" i="0" kern="1200" spc="300" dirty="0">
                <a:solidFill>
                  <a:schemeClr val="tx1">
                    <a:lumMod val="85000"/>
                    <a:lumOff val="15000"/>
                  </a:schemeClr>
                </a:solidFill>
                <a:latin typeface="+mj-lt"/>
                <a:ea typeface="+mn-ea"/>
                <a:cs typeface="Segoe UI Semilight" panose="020B0402040204020203" pitchFamily="34" charset="0"/>
              </a:defRPr>
            </a:lvl1pPr>
          </a:lstStyle>
          <a:p>
            <a:pPr fontAlgn="auto">
              <a:spcAft>
                <a:spcPts val="0"/>
              </a:spcAft>
              <a:defRPr/>
            </a:pPr>
            <a:endParaRPr lang="fr-FR" sz="8800" spc="-300">
              <a:gradFill>
                <a:gsLst>
                  <a:gs pos="0">
                    <a:schemeClr val="accent1">
                      <a:lumMod val="5000"/>
                      <a:lumOff val="95000"/>
                    </a:schemeClr>
                  </a:gs>
                  <a:gs pos="100000">
                    <a:schemeClr val="bg1"/>
                  </a:gs>
                </a:gsLst>
                <a:lin ang="5400000" scaled="1"/>
              </a:gradFill>
              <a:latin typeface="+mn-lt"/>
            </a:endParaRPr>
          </a:p>
        </p:txBody>
      </p:sp>
      <p:sp>
        <p:nvSpPr>
          <p:cNvPr id="7" name="Titre 6">
            <a:extLst>
              <a:ext uri="{FF2B5EF4-FFF2-40B4-BE49-F238E27FC236}">
                <a16:creationId xmlns:a16="http://schemas.microsoft.com/office/drawing/2014/main" id="{8D4FFFBB-8A9C-4099-BFCA-0491173F12FA}"/>
              </a:ext>
            </a:extLst>
          </p:cNvPr>
          <p:cNvSpPr>
            <a:spLocks noGrp="1"/>
          </p:cNvSpPr>
          <p:nvPr>
            <p:ph type="ctrTitle"/>
          </p:nvPr>
        </p:nvSpPr>
        <p:spPr>
          <a:xfrm>
            <a:off x="4390618" y="2471157"/>
            <a:ext cx="3355281" cy="1311128"/>
          </a:xfrm>
        </p:spPr>
        <p:txBody>
          <a:bodyPr/>
          <a:lstStyle/>
          <a:p>
            <a:pPr eaLnBrk="1" fontAlgn="auto" hangingPunct="1">
              <a:spcAft>
                <a:spcPts val="0"/>
              </a:spcAft>
              <a:defRPr/>
            </a:pPr>
            <a:r>
              <a:rPr lang="fr-FR"/>
              <a:t>3ème</a:t>
            </a:r>
          </a:p>
        </p:txBody>
      </p:sp>
      <p:sp>
        <p:nvSpPr>
          <p:cNvPr id="8" name="Espace réservé au texte 7">
            <a:extLst>
              <a:ext uri="{FF2B5EF4-FFF2-40B4-BE49-F238E27FC236}">
                <a16:creationId xmlns:a16="http://schemas.microsoft.com/office/drawing/2014/main" id="{9ACE28E3-E28C-4447-BD9D-FFF632263009}"/>
              </a:ext>
            </a:extLst>
          </p:cNvPr>
          <p:cNvSpPr>
            <a:spLocks noGrp="1"/>
          </p:cNvSpPr>
          <p:nvPr>
            <p:ph type="body" sz="quarter" idx="13"/>
          </p:nvPr>
        </p:nvSpPr>
        <p:spPr>
          <a:xfrm>
            <a:off x="1679957" y="1795802"/>
            <a:ext cx="9461500" cy="757130"/>
          </a:xfrm>
        </p:spPr>
        <p:txBody>
          <a:bodyPr/>
          <a:lstStyle/>
          <a:p>
            <a:pPr eaLnBrk="1" fontAlgn="auto" hangingPunct="1">
              <a:spcAft>
                <a:spcPts val="0"/>
              </a:spcAft>
              <a:defRPr/>
            </a:pPr>
            <a:r>
              <a:rPr lang="fr-FR"/>
              <a:t>L’année de  </a:t>
            </a:r>
          </a:p>
        </p:txBody>
      </p:sp>
      <p:sp>
        <p:nvSpPr>
          <p:cNvPr id="19" name="Forme libre : Forme 18">
            <a:extLst>
              <a:ext uri="{FF2B5EF4-FFF2-40B4-BE49-F238E27FC236}">
                <a16:creationId xmlns:a16="http://schemas.microsoft.com/office/drawing/2014/main" id="{5E2508C9-F057-48B7-A978-0294447E16FE}"/>
              </a:ext>
            </a:extLst>
          </p:cNvPr>
          <p:cNvSpPr/>
          <p:nvPr/>
        </p:nvSpPr>
        <p:spPr>
          <a:xfrm>
            <a:off x="7065963" y="4360863"/>
            <a:ext cx="488950" cy="488950"/>
          </a:xfrm>
          <a:custGeom>
            <a:avLst/>
            <a:gdLst>
              <a:gd name="connsiteX0" fmla="*/ 244064 w 488128"/>
              <a:gd name="connsiteY0" fmla="*/ 0 h 488128"/>
              <a:gd name="connsiteX1" fmla="*/ 488128 w 488128"/>
              <a:gd name="connsiteY1" fmla="*/ 244064 h 488128"/>
              <a:gd name="connsiteX2" fmla="*/ 244064 w 488128"/>
              <a:gd name="connsiteY2" fmla="*/ 488128 h 488128"/>
              <a:gd name="connsiteX3" fmla="*/ 0 w 488128"/>
              <a:gd name="connsiteY3" fmla="*/ 244064 h 488128"/>
              <a:gd name="connsiteX4" fmla="*/ 244064 w 488128"/>
              <a:gd name="connsiteY4" fmla="*/ 0 h 488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128" h="488128">
                <a:moveTo>
                  <a:pt x="244064" y="0"/>
                </a:moveTo>
                <a:cubicBezTo>
                  <a:pt x="378857" y="0"/>
                  <a:pt x="488128" y="109271"/>
                  <a:pt x="488128" y="244064"/>
                </a:cubicBezTo>
                <a:cubicBezTo>
                  <a:pt x="488128" y="378857"/>
                  <a:pt x="378857" y="488128"/>
                  <a:pt x="244064" y="488128"/>
                </a:cubicBezTo>
                <a:cubicBezTo>
                  <a:pt x="109271" y="488128"/>
                  <a:pt x="0" y="378857"/>
                  <a:pt x="0" y="244064"/>
                </a:cubicBezTo>
                <a:cubicBezTo>
                  <a:pt x="0" y="109271"/>
                  <a:pt x="109271" y="0"/>
                  <a:pt x="24406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kern="0">
              <a:solidFill>
                <a:sysClr val="windowText" lastClr="000000"/>
              </a:solidFill>
            </a:endParaRPr>
          </a:p>
        </p:txBody>
      </p:sp>
      <p:sp>
        <p:nvSpPr>
          <p:cNvPr id="27663" name="Espace réservé au numéro de diapositive 2">
            <a:extLst>
              <a:ext uri="{FF2B5EF4-FFF2-40B4-BE49-F238E27FC236}">
                <a16:creationId xmlns:a16="http://schemas.microsoft.com/office/drawing/2014/main" id="{DFA8481C-C867-4277-8DE4-29601F6900DC}"/>
              </a:ext>
            </a:extLst>
          </p:cNvPr>
          <p:cNvSpPr>
            <a:spLocks noGrp="1" noChangeArrowheads="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8A8A8263-C048-4764-9DCD-839530D89266}" type="slidenum">
              <a:rPr lang="fr-FR" altLang="fr-FR" smtClean="0">
                <a:solidFill>
                  <a:schemeClr val="tx2"/>
                </a:solidFill>
              </a:rPr>
              <a:pPr fontAlgn="base">
                <a:spcBef>
                  <a:spcPct val="0"/>
                </a:spcBef>
                <a:spcAft>
                  <a:spcPct val="0"/>
                </a:spcAft>
              </a:pPr>
              <a:t>1</a:t>
            </a:fld>
            <a:endParaRPr lang="fr-FR" altLang="fr-FR" dirty="0">
              <a:solidFill>
                <a:schemeClr val="tx2"/>
              </a:solidFill>
            </a:endParaRPr>
          </a:p>
        </p:txBody>
      </p:sp>
      <p:pic>
        <p:nvPicPr>
          <p:cNvPr id="5" name="Image 4" descr="Une image contenant ciel, arbre, plante, Objectif œil de poisson&#10;&#10;Description générée automatiquement">
            <a:extLst>
              <a:ext uri="{FF2B5EF4-FFF2-40B4-BE49-F238E27FC236}">
                <a16:creationId xmlns:a16="http://schemas.microsoft.com/office/drawing/2014/main" id="{260974A3-E548-255E-B19C-302547B2D6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91" y="116227"/>
            <a:ext cx="2289218" cy="873125"/>
          </a:xfrm>
          <a:prstGeom prst="rect">
            <a:avLst/>
          </a:prstGeom>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10" presetClass="exit" presetSubtype="0" fill="hold" grpId="1" nodeType="withEffect">
                                  <p:stCondLst>
                                    <p:cond delay="250"/>
                                  </p:stCondLst>
                                  <p:childTnLst>
                                    <p:animEffect transition="out" filter="fade">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par>
                                <p:cTn id="13" presetID="53" presetClass="entr" presetSubtype="16"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10" presetClass="exit" presetSubtype="0" fill="hold" grpId="1" nodeType="withEffect">
                                  <p:stCondLst>
                                    <p:cond delay="500"/>
                                  </p:stCondLst>
                                  <p:childTnLst>
                                    <p:animEffect transition="out" filter="fade">
                                      <p:cBhvr>
                                        <p:cTn id="19" dur="500"/>
                                        <p:tgtEl>
                                          <p:spTgt spid="15"/>
                                        </p:tgtEl>
                                      </p:cBhvr>
                                    </p:animEffect>
                                    <p:set>
                                      <p:cBhvr>
                                        <p:cTn id="20" dur="1" fill="hold">
                                          <p:stCondLst>
                                            <p:cond delay="499"/>
                                          </p:stCondLst>
                                        </p:cTn>
                                        <p:tgtEl>
                                          <p:spTgt spid="15"/>
                                        </p:tgtEl>
                                        <p:attrNameLst>
                                          <p:attrName>style.visibility</p:attrName>
                                        </p:attrNameLst>
                                      </p:cBhvr>
                                      <p:to>
                                        <p:strVal val="hidden"/>
                                      </p:to>
                                    </p:set>
                                  </p:childTnLst>
                                </p:cTn>
                              </p:par>
                              <p:par>
                                <p:cTn id="21" presetID="53" presetClass="entr" presetSubtype="16" fill="hold" grpId="0" nodeType="withEffect">
                                  <p:stCondLst>
                                    <p:cond delay="5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10" presetClass="exit" presetSubtype="0" fill="hold" grpId="1" nodeType="withEffect">
                                  <p:stCondLst>
                                    <p:cond delay="750"/>
                                  </p:stCondLst>
                                  <p:childTnLst>
                                    <p:animEffect transition="out" filter="fade">
                                      <p:cBhvr>
                                        <p:cTn id="27" dur="500"/>
                                        <p:tgtEl>
                                          <p:spTgt spid="16"/>
                                        </p:tgtEl>
                                      </p:cBhvr>
                                    </p:animEffect>
                                    <p:set>
                                      <p:cBhvr>
                                        <p:cTn id="28" dur="1" fill="hold">
                                          <p:stCondLst>
                                            <p:cond delay="499"/>
                                          </p:stCondLst>
                                        </p:cTn>
                                        <p:tgtEl>
                                          <p:spTgt spid="16"/>
                                        </p:tgtEl>
                                        <p:attrNameLst>
                                          <p:attrName>style.visibility</p:attrName>
                                        </p:attrNameLst>
                                      </p:cBhvr>
                                      <p:to>
                                        <p:strVal val="hidden"/>
                                      </p:to>
                                    </p:set>
                                  </p:childTnLst>
                                </p:cTn>
                              </p:par>
                              <p:par>
                                <p:cTn id="29" presetID="53" presetClass="entr" presetSubtype="16"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10" presetClass="exit" presetSubtype="0" fill="hold" grpId="1" nodeType="withEffect">
                                  <p:stCondLst>
                                    <p:cond delay="250"/>
                                  </p:stCondLst>
                                  <p:childTnLst>
                                    <p:animEffect transition="out" filter="fade">
                                      <p:cBhvr>
                                        <p:cTn id="35" dur="500"/>
                                        <p:tgtEl>
                                          <p:spTgt spid="10"/>
                                        </p:tgtEl>
                                      </p:cBhvr>
                                    </p:animEffect>
                                    <p:set>
                                      <p:cBhvr>
                                        <p:cTn id="36" dur="1" fill="hold">
                                          <p:stCondLst>
                                            <p:cond delay="499"/>
                                          </p:stCondLst>
                                        </p:cTn>
                                        <p:tgtEl>
                                          <p:spTgt spid="10"/>
                                        </p:tgtEl>
                                        <p:attrNameLst>
                                          <p:attrName>style.visibility</p:attrName>
                                        </p:attrNameLst>
                                      </p:cBhvr>
                                      <p:to>
                                        <p:strVal val="hidden"/>
                                      </p:to>
                                    </p:set>
                                  </p:childTnLst>
                                </p:cTn>
                              </p:par>
                              <p:par>
                                <p:cTn id="37" presetID="53" presetClass="entr" presetSubtype="16" fill="hold" grpId="0" nodeType="withEffect">
                                  <p:stCondLst>
                                    <p:cond delay="25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10" presetClass="exit" presetSubtype="0" fill="hold" grpId="1" nodeType="withEffect">
                                  <p:stCondLst>
                                    <p:cond delay="500"/>
                                  </p:stCondLst>
                                  <p:childTnLst>
                                    <p:animEffect transition="out" filter="fade">
                                      <p:cBhvr>
                                        <p:cTn id="43" dur="500"/>
                                        <p:tgtEl>
                                          <p:spTgt spid="11"/>
                                        </p:tgtEl>
                                      </p:cBhvr>
                                    </p:animEffect>
                                    <p:set>
                                      <p:cBhvr>
                                        <p:cTn id="44" dur="1" fill="hold">
                                          <p:stCondLst>
                                            <p:cond delay="499"/>
                                          </p:stCondLst>
                                        </p:cTn>
                                        <p:tgtEl>
                                          <p:spTgt spid="11"/>
                                        </p:tgtEl>
                                        <p:attrNameLst>
                                          <p:attrName>style.visibility</p:attrName>
                                        </p:attrNameLst>
                                      </p:cBhvr>
                                      <p:to>
                                        <p:strVal val="hidden"/>
                                      </p:to>
                                    </p:set>
                                  </p:childTnLst>
                                </p:cTn>
                              </p:par>
                              <p:par>
                                <p:cTn id="45" presetID="53" presetClass="entr" presetSubtype="16" fill="hold" grpId="0" nodeType="withEffect">
                                  <p:stCondLst>
                                    <p:cond delay="50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10" presetClass="exit" presetSubtype="0" fill="hold" grpId="1" nodeType="withEffect">
                                  <p:stCondLst>
                                    <p:cond delay="750"/>
                                  </p:stCondLst>
                                  <p:childTnLst>
                                    <p:animEffect transition="out" filter="fade">
                                      <p:cBhvr>
                                        <p:cTn id="51" dur="500"/>
                                        <p:tgtEl>
                                          <p:spTgt spid="12"/>
                                        </p:tgtEl>
                                      </p:cBhvr>
                                    </p:animEffect>
                                    <p:set>
                                      <p:cBhvr>
                                        <p:cTn id="52" dur="1" fill="hold">
                                          <p:stCondLst>
                                            <p:cond delay="499"/>
                                          </p:stCondLst>
                                        </p:cTn>
                                        <p:tgtEl>
                                          <p:spTgt spid="12"/>
                                        </p:tgtEl>
                                        <p:attrNameLst>
                                          <p:attrName>style.visibility</p:attrName>
                                        </p:attrNameLst>
                                      </p:cBhvr>
                                      <p:to>
                                        <p:strVal val="hidden"/>
                                      </p:to>
                                    </p:set>
                                  </p:childTnLst>
                                </p:cTn>
                              </p:par>
                            </p:childTnLst>
                          </p:cTn>
                        </p:par>
                        <p:par>
                          <p:cTn id="53" fill="hold" nodeType="afterGroup">
                            <p:stCondLst>
                              <p:cond delay="1250"/>
                            </p:stCondLst>
                            <p:childTnLst>
                              <p:par>
                                <p:cTn id="54" presetID="1"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childTnLst>
                                </p:cTn>
                              </p:par>
                            </p:childTnLst>
                          </p:cTn>
                        </p:par>
                        <p:par>
                          <p:cTn id="56" fill="hold" nodeType="afterGroup">
                            <p:stCondLst>
                              <p:cond delay="1250"/>
                            </p:stCondLst>
                            <p:childTnLst>
                              <p:par>
                                <p:cTn id="57" presetID="2" presetClass="entr" presetSubtype="1" decel="100000" fill="hold" nodeType="after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650" fill="hold"/>
                                        <p:tgtEl>
                                          <p:spTgt spid="46"/>
                                        </p:tgtEl>
                                        <p:attrNameLst>
                                          <p:attrName>ppt_x</p:attrName>
                                        </p:attrNameLst>
                                      </p:cBhvr>
                                      <p:tavLst>
                                        <p:tav tm="0">
                                          <p:val>
                                            <p:strVal val="#ppt_x"/>
                                          </p:val>
                                        </p:tav>
                                        <p:tav tm="100000">
                                          <p:val>
                                            <p:strVal val="#ppt_x"/>
                                          </p:val>
                                        </p:tav>
                                      </p:tavLst>
                                    </p:anim>
                                    <p:anim calcmode="lin" valueType="num">
                                      <p:cBhvr additive="base">
                                        <p:cTn id="60" dur="65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0" grpId="0" animBg="1"/>
      <p:bldP spid="10" grpId="1" animBg="1"/>
      <p:bldP spid="11" grpId="0" animBg="1"/>
      <p:bldP spid="11" grpId="1" animBg="1"/>
      <p:bldP spid="12" grpId="0" animBg="1"/>
      <p:bldP spid="12"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pour une image  7" descr="pix.jpg"/>
          <p:cNvPicPr>
            <a:picLocks noGrp="1" noChangeAspect="1"/>
          </p:cNvPicPr>
          <p:nvPr>
            <p:ph type="pic" sz="quarter" idx="12"/>
          </p:nvPr>
        </p:nvPicPr>
        <p:blipFill>
          <a:blip r:embed="rId3"/>
          <a:srcRect t="29" b="29"/>
          <a:stretch>
            <a:fillRect/>
          </a:stretch>
        </p:blipFill>
        <p:spPr/>
      </p:pic>
      <p:sp>
        <p:nvSpPr>
          <p:cNvPr id="46083" name="Espace réservé au numéro de diapositive 2">
            <a:extLst>
              <a:ext uri="{FF2B5EF4-FFF2-40B4-BE49-F238E27FC236}">
                <a16:creationId xmlns:a16="http://schemas.microsoft.com/office/drawing/2014/main" id="{0F15B915-66E1-4974-8E34-7E9F8DC88432}"/>
              </a:ext>
            </a:extLst>
          </p:cNvPr>
          <p:cNvSpPr>
            <a:spLocks noGrp="1" noChangeArrowheads="1"/>
          </p:cNvSpPr>
          <p:nvPr>
            <p:ph type="sldNum" sz="quarter" idx="20"/>
          </p:nvPr>
        </p:nvSpPr>
        <p:spPr bwMode="auto">
          <a:xfrm>
            <a:off x="11753850" y="6484938"/>
            <a:ext cx="4191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8A17E589-6EB1-4B42-B965-4F8F331FD4CE}" type="slidenum">
              <a:rPr lang="fr-FR" altLang="fr-FR" smtClean="0">
                <a:solidFill>
                  <a:schemeClr val="bg1"/>
                </a:solidFill>
              </a:rPr>
              <a:pPr fontAlgn="base">
                <a:spcBef>
                  <a:spcPct val="0"/>
                </a:spcBef>
                <a:spcAft>
                  <a:spcPct val="0"/>
                </a:spcAft>
              </a:pPr>
              <a:t>10</a:t>
            </a:fld>
            <a:endParaRPr lang="fr-FR" altLang="fr-FR">
              <a:solidFill>
                <a:schemeClr val="bg1"/>
              </a:solidFill>
            </a:endParaRPr>
          </a:p>
        </p:txBody>
      </p:sp>
      <p:sp>
        <p:nvSpPr>
          <p:cNvPr id="20" name="Espace réservé du contenu 19">
            <a:extLst>
              <a:ext uri="{FF2B5EF4-FFF2-40B4-BE49-F238E27FC236}">
                <a16:creationId xmlns:a16="http://schemas.microsoft.com/office/drawing/2014/main" id="{FEE892B9-D2F2-40EC-9990-C8FA679F0BAA}"/>
              </a:ext>
            </a:extLst>
          </p:cNvPr>
          <p:cNvSpPr>
            <a:spLocks noGrp="1"/>
          </p:cNvSpPr>
          <p:nvPr>
            <p:ph idx="18"/>
          </p:nvPr>
        </p:nvSpPr>
        <p:spPr>
          <a:xfrm>
            <a:off x="1695450" y="366713"/>
            <a:ext cx="2378075" cy="839787"/>
          </a:xfrm>
        </p:spPr>
        <p:txBody>
          <a:bodyPr/>
          <a:lstStyle/>
          <a:p>
            <a:pPr fontAlgn="auto">
              <a:spcAft>
                <a:spcPts val="0"/>
              </a:spcAft>
              <a:defRPr/>
            </a:pPr>
            <a:r>
              <a:rPr lang="fr-FR"/>
              <a:t>6) PIX</a:t>
            </a:r>
          </a:p>
        </p:txBody>
      </p:sp>
      <p:sp>
        <p:nvSpPr>
          <p:cNvPr id="46085" name="Espace réservé au texte 5">
            <a:extLst>
              <a:ext uri="{FF2B5EF4-FFF2-40B4-BE49-F238E27FC236}">
                <a16:creationId xmlns:a16="http://schemas.microsoft.com/office/drawing/2014/main" id="{C5A93A0B-68F1-4463-9B8C-E43BB9FDFEB6}"/>
              </a:ext>
            </a:extLst>
          </p:cNvPr>
          <p:cNvSpPr>
            <a:spLocks noGrp="1" noChangeArrowheads="1"/>
          </p:cNvSpPr>
          <p:nvPr>
            <p:ph type="body" sz="quarter" idx="11"/>
          </p:nvPr>
        </p:nvSpPr>
        <p:spPr bwMode="auto">
          <a:xfrm>
            <a:off x="7559675" y="1206500"/>
            <a:ext cx="4298950" cy="1587500"/>
          </a:xfrm>
        </p:spPr>
        <p:txBody>
          <a:bodyPr numCol="1" compatLnSpc="1">
            <a:prstTxWarp prst="textNoShape">
              <a:avLst/>
            </a:prstTxWarp>
          </a:bodyPr>
          <a:lstStyle/>
          <a:p>
            <a:r>
              <a:rPr lang="fr-FR" altLang="fr-FR" dirty="0">
                <a:solidFill>
                  <a:schemeClr val="bg1"/>
                </a:solidFill>
              </a:rPr>
              <a:t>Certifier les compétences numériques</a:t>
            </a:r>
          </a:p>
        </p:txBody>
      </p:sp>
      <p:sp>
        <p:nvSpPr>
          <p:cNvPr id="13" name="ZoneTexte 12">
            <a:extLst>
              <a:ext uri="{FF2B5EF4-FFF2-40B4-BE49-F238E27FC236}">
                <a16:creationId xmlns:a16="http://schemas.microsoft.com/office/drawing/2014/main" id="{BE545520-E9CC-4B59-BB9E-F12EFCB890BC}"/>
              </a:ext>
            </a:extLst>
          </p:cNvPr>
          <p:cNvSpPr txBox="1"/>
          <p:nvPr/>
        </p:nvSpPr>
        <p:spPr>
          <a:xfrm>
            <a:off x="311150" y="4789488"/>
            <a:ext cx="11129963" cy="984885"/>
          </a:xfrm>
          <a:prstGeom prst="rect">
            <a:avLst/>
          </a:prstGeom>
          <a:noFill/>
        </p:spPr>
        <p:txBody>
          <a:bodyPr>
            <a:spAutoFit/>
          </a:bodyPr>
          <a:lstStyle/>
          <a:p>
            <a:pPr lvl="1" eaLnBrk="1" fontAlgn="auto" hangingPunct="1">
              <a:spcBef>
                <a:spcPts val="0"/>
              </a:spcBef>
              <a:spcAft>
                <a:spcPts val="1200"/>
              </a:spcAft>
              <a:defRPr/>
            </a:pPr>
            <a:r>
              <a:rPr lang="fr-FR" sz="2400" spc="-40" dirty="0">
                <a:solidFill>
                  <a:schemeClr val="bg1"/>
                </a:solidFill>
                <a:latin typeface="+mn-lt"/>
              </a:rPr>
              <a:t>Les élèves seront formés en demi-groupe pour préparer cette certification.</a:t>
            </a:r>
          </a:p>
          <a:p>
            <a:pPr lvl="1" eaLnBrk="1" fontAlgn="auto" hangingPunct="1">
              <a:spcBef>
                <a:spcPts val="0"/>
              </a:spcBef>
              <a:spcAft>
                <a:spcPts val="1200"/>
              </a:spcAft>
              <a:defRPr/>
            </a:pPr>
            <a:r>
              <a:rPr lang="fr-FR" sz="2400" spc="-40" dirty="0">
                <a:solidFill>
                  <a:schemeClr val="bg1"/>
                </a:solidFill>
                <a:latin typeface="+mn-lt"/>
              </a:rPr>
              <a:t> Ils peuvent aussi s’entrainer chez eux ensuite. </a:t>
            </a:r>
          </a:p>
        </p:txBody>
      </p:sp>
      <p:pic>
        <p:nvPicPr>
          <p:cNvPr id="3" name="Image 2" descr="Une image contenant ciel, arbre, plante, Objectif œil de poisson&#10;&#10;Description générée automatiquement">
            <a:extLst>
              <a:ext uri="{FF2B5EF4-FFF2-40B4-BE49-F238E27FC236}">
                <a16:creationId xmlns:a16="http://schemas.microsoft.com/office/drawing/2014/main" id="{DFD114D6-EC74-CF15-A667-C12FBC5747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516" y="5774373"/>
            <a:ext cx="2289218" cy="873125"/>
          </a:xfrm>
          <a:prstGeom prst="rect">
            <a:avLst/>
          </a:prstGeom>
        </p:spPr>
      </p:pic>
    </p:spTree>
  </p:cSld>
  <p:clrMapOvr>
    <a:masterClrMapping/>
  </p:clrMapOvr>
  <p:transition spd="slow">
    <p:push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Espace réservé au numéro de diapositive 1">
            <a:extLst>
              <a:ext uri="{FF2B5EF4-FFF2-40B4-BE49-F238E27FC236}">
                <a16:creationId xmlns:a16="http://schemas.microsoft.com/office/drawing/2014/main" id="{1988CB0C-F9B1-41A9-95D8-3F87D414125E}"/>
              </a:ext>
            </a:extLst>
          </p:cNvPr>
          <p:cNvSpPr>
            <a:spLocks noGrp="1" noChangeArrowheads="1"/>
          </p:cNvSpPr>
          <p:nvPr>
            <p:ph type="sldNum" sz="quarter" idx="20"/>
          </p:nvPr>
        </p:nvSpPr>
        <p:spPr bwMode="auto">
          <a:xfrm>
            <a:off x="11785600" y="6492875"/>
            <a:ext cx="3937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C62BB87E-B898-4D20-A125-6BF0E8A0CC0D}" type="slidenum">
              <a:rPr lang="fr-FR" altLang="fr-FR" smtClean="0">
                <a:solidFill>
                  <a:schemeClr val="bg1"/>
                </a:solidFill>
              </a:rPr>
              <a:pPr fontAlgn="base">
                <a:spcBef>
                  <a:spcPct val="0"/>
                </a:spcBef>
                <a:spcAft>
                  <a:spcPct val="0"/>
                </a:spcAft>
              </a:pPr>
              <a:t>11</a:t>
            </a:fld>
            <a:endParaRPr lang="fr-FR" altLang="fr-FR">
              <a:solidFill>
                <a:schemeClr val="bg1"/>
              </a:solidFill>
            </a:endParaRPr>
          </a:p>
        </p:txBody>
      </p:sp>
      <p:sp>
        <p:nvSpPr>
          <p:cNvPr id="7" name="Espace réservé au texte 6">
            <a:extLst>
              <a:ext uri="{FF2B5EF4-FFF2-40B4-BE49-F238E27FC236}">
                <a16:creationId xmlns:a16="http://schemas.microsoft.com/office/drawing/2014/main" id="{FF7D1E8D-0537-47EA-9B52-DE5EA4A2B950}"/>
              </a:ext>
            </a:extLst>
          </p:cNvPr>
          <p:cNvSpPr>
            <a:spLocks noGrp="1"/>
          </p:cNvSpPr>
          <p:nvPr>
            <p:ph type="body" sz="quarter" idx="11"/>
          </p:nvPr>
        </p:nvSpPr>
        <p:spPr>
          <a:xfrm>
            <a:off x="0" y="1373698"/>
            <a:ext cx="6129338" cy="1260445"/>
          </a:xfrm>
        </p:spPr>
        <p:txBody>
          <a:bodyPr/>
          <a:lstStyle/>
          <a:p>
            <a:pPr fontAlgn="auto">
              <a:defRPr/>
            </a:pPr>
            <a:r>
              <a:rPr lang="fr-FR"/>
              <a:t>Attestation scolaire de sécurité routière</a:t>
            </a:r>
            <a:endParaRPr lang="fr-FR" sz="2400"/>
          </a:p>
          <a:p>
            <a:pPr lvl="1" eaLnBrk="1" fontAlgn="auto" hangingPunct="1">
              <a:spcAft>
                <a:spcPts val="0"/>
              </a:spcAft>
              <a:defRPr/>
            </a:pPr>
            <a:endParaRPr lang="fr-FR" dirty="0">
              <a:solidFill>
                <a:schemeClr val="tx1">
                  <a:lumMod val="65000"/>
                  <a:lumOff val="35000"/>
                </a:schemeClr>
              </a:solidFill>
            </a:endParaRPr>
          </a:p>
        </p:txBody>
      </p:sp>
      <p:sp>
        <p:nvSpPr>
          <p:cNvPr id="13" name="Espace réservé au contenu 12">
            <a:extLst>
              <a:ext uri="{FF2B5EF4-FFF2-40B4-BE49-F238E27FC236}">
                <a16:creationId xmlns:a16="http://schemas.microsoft.com/office/drawing/2014/main" id="{1CF7A30C-E78A-4E29-A25E-0C7D5E534011}"/>
              </a:ext>
            </a:extLst>
          </p:cNvPr>
          <p:cNvSpPr>
            <a:spLocks noGrp="1"/>
          </p:cNvSpPr>
          <p:nvPr>
            <p:ph idx="18"/>
          </p:nvPr>
        </p:nvSpPr>
        <p:spPr>
          <a:xfrm>
            <a:off x="1087438" y="385763"/>
            <a:ext cx="3954462" cy="840230"/>
          </a:xfrm>
        </p:spPr>
        <p:txBody>
          <a:bodyPr/>
          <a:lstStyle/>
          <a:p>
            <a:pPr fontAlgn="auto">
              <a:spcAft>
                <a:spcPts val="0"/>
              </a:spcAft>
              <a:defRPr/>
            </a:pPr>
            <a:r>
              <a:rPr lang="fr-FR" dirty="0"/>
              <a:t>7)	ASSR 2</a:t>
            </a:r>
          </a:p>
        </p:txBody>
      </p:sp>
      <p:sp>
        <p:nvSpPr>
          <p:cNvPr id="48134" name="ZoneTexte 9">
            <a:extLst>
              <a:ext uri="{FF2B5EF4-FFF2-40B4-BE49-F238E27FC236}">
                <a16:creationId xmlns:a16="http://schemas.microsoft.com/office/drawing/2014/main" id="{A968EEE2-A163-4581-BCA7-F91206BAF643}"/>
              </a:ext>
            </a:extLst>
          </p:cNvPr>
          <p:cNvSpPr txBox="1">
            <a:spLocks noChangeArrowheads="1"/>
          </p:cNvSpPr>
          <p:nvPr/>
        </p:nvSpPr>
        <p:spPr bwMode="auto">
          <a:xfrm>
            <a:off x="282575" y="2971800"/>
            <a:ext cx="5780122"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eaLnBrk="1" hangingPunct="1"/>
            <a:r>
              <a:rPr lang="fr-FR" altLang="fr-FR" dirty="0"/>
              <a:t>L'ASSR de 2e niveau est obligatoire pour obtenir le permis de conduire si vous avez moins de 21 ans.</a:t>
            </a:r>
          </a:p>
          <a:p>
            <a:pPr eaLnBrk="1" hangingPunct="1"/>
            <a:endParaRPr lang="fr-FR" altLang="fr-FR" dirty="0"/>
          </a:p>
          <a:p>
            <a:pPr eaLnBrk="1" hangingPunct="1"/>
            <a:r>
              <a:rPr lang="fr-FR" altLang="fr-FR" dirty="0"/>
              <a:t>Les élèves ont normalement déjà l’ASSR de niveau 1. </a:t>
            </a:r>
          </a:p>
          <a:p>
            <a:pPr eaLnBrk="1" hangingPunct="1"/>
            <a:endParaRPr lang="fr-FR" altLang="fr-FR" dirty="0"/>
          </a:p>
          <a:p>
            <a:pPr eaLnBrk="1" hangingPunct="1"/>
            <a:r>
              <a:rPr lang="fr-FR" altLang="fr-FR" dirty="0"/>
              <a:t>Ils passeront cette année l’ASSR de niveau 2 et seront préparés.</a:t>
            </a:r>
          </a:p>
        </p:txBody>
      </p:sp>
      <p:pic>
        <p:nvPicPr>
          <p:cNvPr id="9" name="Espace réservé pour une image  8" descr="assr.jpg"/>
          <p:cNvPicPr>
            <a:picLocks noGrp="1" noChangeAspect="1"/>
          </p:cNvPicPr>
          <p:nvPr>
            <p:ph type="pic" sz="quarter" idx="10"/>
          </p:nvPr>
        </p:nvPicPr>
        <p:blipFill>
          <a:blip r:embed="rId3"/>
          <a:srcRect t="180" b="180"/>
          <a:stretch>
            <a:fillRect/>
          </a:stretch>
        </p:blipFill>
        <p:spPr/>
      </p:pic>
      <p:pic>
        <p:nvPicPr>
          <p:cNvPr id="2" name="Image 1" descr="Une image contenant ciel, arbre, plante, Objectif œil de poisson&#10;&#10;Description générée automatiquement">
            <a:extLst>
              <a:ext uri="{FF2B5EF4-FFF2-40B4-BE49-F238E27FC236}">
                <a16:creationId xmlns:a16="http://schemas.microsoft.com/office/drawing/2014/main" id="{A1919808-2976-3E5B-807B-1A1766BB81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775" y="5713630"/>
            <a:ext cx="2289218" cy="873125"/>
          </a:xfrm>
          <a:prstGeom prst="rect">
            <a:avLst/>
          </a:prstGeom>
        </p:spPr>
      </p:pic>
      <p:sp>
        <p:nvSpPr>
          <p:cNvPr id="3" name="Espace réservé au numéro de diapositive 2">
            <a:extLst>
              <a:ext uri="{FF2B5EF4-FFF2-40B4-BE49-F238E27FC236}">
                <a16:creationId xmlns:a16="http://schemas.microsoft.com/office/drawing/2014/main" id="{18D93B6A-91EB-D589-3844-9BBB95CD5D79}"/>
              </a:ext>
            </a:extLst>
          </p:cNvPr>
          <p:cNvSpPr txBox="1">
            <a:spLocks noChangeArrowheads="1"/>
          </p:cNvSpPr>
          <p:nvPr/>
        </p:nvSpPr>
        <p:spPr bwMode="auto">
          <a:xfrm>
            <a:off x="11767764" y="6438900"/>
            <a:ext cx="4318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defPPr>
              <a:defRPr lang="fr-FR"/>
            </a:defPPr>
            <a:lvl1pPr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1pPr>
            <a:lvl2pPr marL="742950" indent="-28575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2pPr>
            <a:lvl3pPr marL="11430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3pPr>
            <a:lvl4pPr marL="16002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4pPr>
            <a:lvl5pPr marL="20574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9pPr>
          </a:lstStyle>
          <a:p>
            <a:fld id="{8A8A8263-C048-4764-9DCD-839530D89266}" type="slidenum">
              <a:rPr lang="fr-FR" altLang="fr-FR" sz="1200" smtClean="0">
                <a:solidFill>
                  <a:srgbClr val="FFFFFF"/>
                </a:solidFill>
              </a:rPr>
              <a:pPr/>
              <a:t>11</a:t>
            </a:fld>
            <a:endParaRPr lang="fr-FR" altLang="fr-FR" sz="1200" dirty="0">
              <a:solidFill>
                <a:srgbClr val="FFFFFF"/>
              </a:solidFill>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a:extLst>
              <a:ext uri="{FF2B5EF4-FFF2-40B4-BE49-F238E27FC236}">
                <a16:creationId xmlns:a16="http://schemas.microsoft.com/office/drawing/2014/main" id="{15E0ABD7-55E4-397F-864C-0A9B4B30CA99}"/>
              </a:ext>
            </a:extLst>
          </p:cNvPr>
          <p:cNvSpPr>
            <a:spLocks noGrp="1"/>
          </p:cNvSpPr>
          <p:nvPr>
            <p:ph type="pic" sz="quarter" idx="10"/>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033F3438-A0A5-8652-7396-7FA68D707F49}"/>
              </a:ext>
            </a:extLst>
          </p:cNvPr>
          <p:cNvSpPr>
            <a:spLocks noGrp="1"/>
          </p:cNvSpPr>
          <p:nvPr>
            <p:ph type="sldNum" sz="quarter" idx="20"/>
          </p:nvPr>
        </p:nvSpPr>
        <p:spPr/>
        <p:txBody>
          <a:bodyPr/>
          <a:lstStyle/>
          <a:p>
            <a:pPr>
              <a:defRPr/>
            </a:pPr>
            <a:fld id="{FA55DAA9-A73C-48A2-B286-313C183C50C3}" type="slidenum">
              <a:rPr lang="fr-FR" smtClean="0"/>
              <a:pPr>
                <a:defRPr/>
              </a:pPr>
              <a:t>12</a:t>
            </a:fld>
            <a:endParaRPr lang="fr-FR"/>
          </a:p>
        </p:txBody>
      </p:sp>
      <p:pic>
        <p:nvPicPr>
          <p:cNvPr id="9" name="Image 8" descr="Une image contenant texte, tableau blanc&#10;&#10;Description générée automatiquement">
            <a:extLst>
              <a:ext uri="{FF2B5EF4-FFF2-40B4-BE49-F238E27FC236}">
                <a16:creationId xmlns:a16="http://schemas.microsoft.com/office/drawing/2014/main" id="{1C8E9DC1-5C93-785C-4F21-B6A1A6051458}"/>
              </a:ext>
            </a:extLst>
          </p:cNvPr>
          <p:cNvPicPr>
            <a:picLocks noChangeAspect="1"/>
          </p:cNvPicPr>
          <p:nvPr/>
        </p:nvPicPr>
        <p:blipFill>
          <a:blip r:embed="rId2">
            <a:extLst>
              <a:ext uri="{28A0092B-C50C-407E-A947-70E740481C1C}">
                <a14:useLocalDpi xmlns:a14="http://schemas.microsoft.com/office/drawing/2010/main" val="0"/>
              </a:ext>
            </a:extLst>
          </a:blip>
          <a:srcRect l="30134" t="27802" r="27203" b="41972"/>
          <a:stretch/>
        </p:blipFill>
        <p:spPr>
          <a:xfrm>
            <a:off x="435644" y="129833"/>
            <a:ext cx="5533696" cy="2948153"/>
          </a:xfrm>
          <a:prstGeom prst="rect">
            <a:avLst/>
          </a:prstGeom>
        </p:spPr>
      </p:pic>
      <p:sp>
        <p:nvSpPr>
          <p:cNvPr id="12" name="Content Placeholder 5">
            <a:extLst>
              <a:ext uri="{FF2B5EF4-FFF2-40B4-BE49-F238E27FC236}">
                <a16:creationId xmlns:a16="http://schemas.microsoft.com/office/drawing/2014/main" id="{5B75BC52-DF2D-7B9D-3085-EDB204DD9719}"/>
              </a:ext>
            </a:extLst>
          </p:cNvPr>
          <p:cNvSpPr txBox="1">
            <a:spLocks/>
          </p:cNvSpPr>
          <p:nvPr/>
        </p:nvSpPr>
        <p:spPr>
          <a:xfrm>
            <a:off x="435644" y="3077986"/>
            <a:ext cx="5533696" cy="1359103"/>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buNone/>
            </a:pPr>
            <a:r>
              <a:rPr lang="en-US" sz="1800" dirty="0" err="1">
                <a:latin typeface="Arial" panose="020B0604020202020204" pitchFamily="34" charset="0"/>
                <a:cs typeface="Arial" panose="020B0604020202020204" pitchFamily="34" charset="0"/>
              </a:rPr>
              <a:t>Ev@lang</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évaluera</a:t>
            </a:r>
            <a:r>
              <a:rPr lang="en-US" sz="1800" dirty="0">
                <a:latin typeface="Arial" panose="020B0604020202020204" pitchFamily="34" charset="0"/>
                <a:cs typeface="Arial" panose="020B0604020202020204" pitchFamily="34" charset="0"/>
              </a:rPr>
              <a:t> 3 </a:t>
            </a:r>
            <a:r>
              <a:rPr lang="en-US" sz="1800" dirty="0" err="1">
                <a:latin typeface="Arial" panose="020B0604020202020204" pitchFamily="34" charset="0"/>
                <a:cs typeface="Arial" panose="020B0604020202020204" pitchFamily="34" charset="0"/>
              </a:rPr>
              <a:t>compétences</a:t>
            </a:r>
            <a:r>
              <a:rPr lang="en-US" sz="1800" dirty="0">
                <a:latin typeface="Arial" panose="020B0604020202020204" pitchFamily="34" charset="0"/>
                <a:cs typeface="Arial" panose="020B0604020202020204" pitchFamily="34" charset="0"/>
              </a:rPr>
              <a:t>:</a:t>
            </a:r>
          </a:p>
          <a:p>
            <a:pPr lvl="1" algn="ctr"/>
            <a:r>
              <a:rPr lang="en-US" sz="1800" dirty="0" err="1">
                <a:latin typeface="Arial" panose="020B0604020202020204" pitchFamily="34" charset="0"/>
                <a:cs typeface="Arial" panose="020B0604020202020204" pitchFamily="34" charset="0"/>
              </a:rPr>
              <a:t>Compréhension</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orale</a:t>
            </a:r>
            <a:endParaRPr lang="en-US" sz="1800" dirty="0">
              <a:latin typeface="Arial" panose="020B0604020202020204" pitchFamily="34" charset="0"/>
              <a:cs typeface="Arial" panose="020B0604020202020204" pitchFamily="34" charset="0"/>
            </a:endParaRPr>
          </a:p>
          <a:p>
            <a:pPr lvl="1" algn="ctr"/>
            <a:r>
              <a:rPr lang="en-US" sz="1800" dirty="0" err="1">
                <a:latin typeface="Arial" panose="020B0604020202020204" pitchFamily="34" charset="0"/>
                <a:cs typeface="Arial" panose="020B0604020202020204" pitchFamily="34" charset="0"/>
              </a:rPr>
              <a:t>Grammaire</a:t>
            </a:r>
            <a:r>
              <a:rPr lang="en-US" sz="1800" dirty="0">
                <a:latin typeface="Arial" panose="020B0604020202020204" pitchFamily="34" charset="0"/>
                <a:cs typeface="Arial" panose="020B0604020202020204" pitchFamily="34" charset="0"/>
              </a:rPr>
              <a:t> et </a:t>
            </a:r>
            <a:r>
              <a:rPr lang="en-US" sz="1800" dirty="0" err="1">
                <a:latin typeface="Arial" panose="020B0604020202020204" pitchFamily="34" charset="0"/>
                <a:cs typeface="Arial" panose="020B0604020202020204" pitchFamily="34" charset="0"/>
              </a:rPr>
              <a:t>lexique</a:t>
            </a:r>
            <a:endParaRPr lang="en-US" sz="1800" dirty="0">
              <a:latin typeface="Arial" panose="020B0604020202020204" pitchFamily="34" charset="0"/>
              <a:cs typeface="Arial" panose="020B0604020202020204" pitchFamily="34" charset="0"/>
            </a:endParaRPr>
          </a:p>
          <a:p>
            <a:pPr lvl="1" algn="ctr"/>
            <a:r>
              <a:rPr lang="en-US" sz="1800" dirty="0" err="1">
                <a:latin typeface="Arial" panose="020B0604020202020204" pitchFamily="34" charset="0"/>
                <a:cs typeface="Arial" panose="020B0604020202020204" pitchFamily="34" charset="0"/>
              </a:rPr>
              <a:t>Compréhension</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écrite</a:t>
            </a:r>
            <a:endParaRPr lang="en-US" sz="1800" dirty="0">
              <a:latin typeface="Arial" panose="020B0604020202020204" pitchFamily="34" charset="0"/>
              <a:cs typeface="Arial" panose="020B0604020202020204" pitchFamily="34" charset="0"/>
            </a:endParaRPr>
          </a:p>
        </p:txBody>
      </p:sp>
      <p:sp>
        <p:nvSpPr>
          <p:cNvPr id="14" name="ZoneTexte 13">
            <a:extLst>
              <a:ext uri="{FF2B5EF4-FFF2-40B4-BE49-F238E27FC236}">
                <a16:creationId xmlns:a16="http://schemas.microsoft.com/office/drawing/2014/main" id="{CADE110B-EB29-D2A7-B8D0-F4B813250417}"/>
              </a:ext>
            </a:extLst>
          </p:cNvPr>
          <p:cNvSpPr txBox="1"/>
          <p:nvPr/>
        </p:nvSpPr>
        <p:spPr>
          <a:xfrm>
            <a:off x="435645" y="4532473"/>
            <a:ext cx="4566662" cy="369332"/>
          </a:xfrm>
          <a:prstGeom prst="rect">
            <a:avLst/>
          </a:prstGeom>
          <a:noFill/>
        </p:spPr>
        <p:txBody>
          <a:bodyPr wrap="square">
            <a:spAutoFit/>
          </a:bodyPr>
          <a:lstStyle/>
          <a:p>
            <a:pPr marL="0" lvl="1"/>
            <a:r>
              <a:rPr lang="fr-FR" dirty="0">
                <a:latin typeface="Arial" panose="020B0604020202020204" pitchFamily="34" charset="0"/>
                <a:cs typeface="Arial" panose="020B0604020202020204" pitchFamily="34" charset="0"/>
              </a:rPr>
              <a:t>100% </a:t>
            </a:r>
            <a:r>
              <a:rPr lang="fr-FR" u="sng" dirty="0">
                <a:latin typeface="Arial" panose="020B0604020202020204" pitchFamily="34" charset="0"/>
                <a:cs typeface="Arial" panose="020B0604020202020204" pitchFamily="34" charset="0"/>
              </a:rPr>
              <a:t>en ligne</a:t>
            </a:r>
            <a:r>
              <a:rPr lang="fr-FR" dirty="0">
                <a:latin typeface="Arial" panose="020B0604020202020204" pitchFamily="34" charset="0"/>
                <a:cs typeface="Arial" panose="020B0604020202020204" pitchFamily="34" charset="0"/>
              </a:rPr>
              <a:t> en classe</a:t>
            </a:r>
          </a:p>
        </p:txBody>
      </p:sp>
      <p:pic>
        <p:nvPicPr>
          <p:cNvPr id="15" name="Image 14" descr="Une image contenant ciel, arbre, plante, Objectif œil de poisson&#10;&#10;Description générée automatiquement">
            <a:extLst>
              <a:ext uri="{FF2B5EF4-FFF2-40B4-BE49-F238E27FC236}">
                <a16:creationId xmlns:a16="http://schemas.microsoft.com/office/drawing/2014/main" id="{9DEEA3DA-C168-F6B7-3A8A-CDCA3F1345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775" y="5713630"/>
            <a:ext cx="2289218" cy="873125"/>
          </a:xfrm>
          <a:prstGeom prst="rect">
            <a:avLst/>
          </a:prstGeom>
        </p:spPr>
      </p:pic>
    </p:spTree>
    <p:extLst>
      <p:ext uri="{BB962C8B-B14F-4D97-AF65-F5344CB8AC3E}">
        <p14:creationId xmlns:p14="http://schemas.microsoft.com/office/powerpoint/2010/main" val="1647841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C6CB4C-B5E1-4756-815D-BC6EC8E787FB}"/>
              </a:ext>
            </a:extLst>
          </p:cNvPr>
          <p:cNvSpPr>
            <a:spLocks noGrp="1"/>
          </p:cNvSpPr>
          <p:nvPr>
            <p:ph type="title"/>
          </p:nvPr>
        </p:nvSpPr>
        <p:spPr>
          <a:xfrm>
            <a:off x="-221272" y="2097994"/>
            <a:ext cx="2994267" cy="1349124"/>
          </a:xfrm>
        </p:spPr>
        <p:txBody>
          <a:bodyPr rtlCol="0">
            <a:normAutofit/>
          </a:bodyPr>
          <a:lstStyle/>
          <a:p>
            <a:pPr algn="ctr" rtl="0"/>
            <a:r>
              <a:rPr lang="fr-FR" dirty="0">
                <a:latin typeface="Franklin Gothic Demi Cond" panose="020B0706030402020204" pitchFamily="34" charset="0"/>
              </a:rPr>
              <a:t>Les grandes dates</a:t>
            </a:r>
          </a:p>
        </p:txBody>
      </p:sp>
      <p:sp>
        <p:nvSpPr>
          <p:cNvPr id="6" name="Espace réservé de texte 5">
            <a:extLst>
              <a:ext uri="{FF2B5EF4-FFF2-40B4-BE49-F238E27FC236}">
                <a16:creationId xmlns:a16="http://schemas.microsoft.com/office/drawing/2014/main" id="{BCD4784F-41FE-47AC-B617-00EA570D30E9}"/>
              </a:ext>
            </a:extLst>
          </p:cNvPr>
          <p:cNvSpPr>
            <a:spLocks noGrp="1"/>
          </p:cNvSpPr>
          <p:nvPr>
            <p:ph type="body" sz="quarter" idx="13"/>
          </p:nvPr>
        </p:nvSpPr>
        <p:spPr>
          <a:xfrm>
            <a:off x="158665" y="3085422"/>
            <a:ext cx="2330402" cy="291597"/>
          </a:xfrm>
        </p:spPr>
        <p:txBody>
          <a:bodyPr rtlCol="0">
            <a:noAutofit/>
          </a:bodyPr>
          <a:lstStyle/>
          <a:p>
            <a:pPr rtl="0"/>
            <a:r>
              <a:rPr lang="fr-FR" sz="3200" dirty="0">
                <a:solidFill>
                  <a:schemeClr val="tx1"/>
                </a:solidFill>
                <a:latin typeface="Franklin Gothic Demi Cond" panose="020B0706030402020204" pitchFamily="34" charset="0"/>
              </a:rPr>
              <a:t>2025-2026</a:t>
            </a:r>
          </a:p>
        </p:txBody>
      </p:sp>
      <p:sp>
        <p:nvSpPr>
          <p:cNvPr id="47" name="Espace réservé de texte 46">
            <a:extLst>
              <a:ext uri="{FF2B5EF4-FFF2-40B4-BE49-F238E27FC236}">
                <a16:creationId xmlns:a16="http://schemas.microsoft.com/office/drawing/2014/main" id="{AB47DC31-EE68-48D8-9468-C2B842A23804}"/>
              </a:ext>
            </a:extLst>
          </p:cNvPr>
          <p:cNvSpPr>
            <a:spLocks noGrp="1"/>
          </p:cNvSpPr>
          <p:nvPr>
            <p:ph type="body" sz="quarter" idx="57"/>
          </p:nvPr>
        </p:nvSpPr>
        <p:spPr>
          <a:xfrm>
            <a:off x="5812572" y="871878"/>
            <a:ext cx="1079578" cy="1044000"/>
          </a:xfrm>
        </p:spPr>
        <p:txBody>
          <a:bodyPr rtlCol="0">
            <a:normAutofit/>
          </a:bodyPr>
          <a:lstStyle/>
          <a:p>
            <a:pPr rtl="0"/>
            <a:r>
              <a:rPr lang="fr-FR" sz="1700" dirty="0">
                <a:solidFill>
                  <a:schemeClr val="bg1"/>
                </a:solidFill>
              </a:rPr>
              <a:t>JANVIER</a:t>
            </a:r>
          </a:p>
        </p:txBody>
      </p:sp>
      <p:sp>
        <p:nvSpPr>
          <p:cNvPr id="8" name="Espace réservé de texte 7">
            <a:extLst>
              <a:ext uri="{FF2B5EF4-FFF2-40B4-BE49-F238E27FC236}">
                <a16:creationId xmlns:a16="http://schemas.microsoft.com/office/drawing/2014/main" id="{80A9E837-1CF3-4923-8E30-94AB8B4C216B}"/>
              </a:ext>
            </a:extLst>
          </p:cNvPr>
          <p:cNvSpPr>
            <a:spLocks noGrp="1"/>
          </p:cNvSpPr>
          <p:nvPr>
            <p:ph type="body" sz="quarter" idx="15"/>
          </p:nvPr>
        </p:nvSpPr>
        <p:spPr>
          <a:xfrm>
            <a:off x="3397629" y="945173"/>
            <a:ext cx="1044000" cy="1044000"/>
          </a:xfrm>
        </p:spPr>
        <p:txBody>
          <a:bodyPr rtlCol="0">
            <a:normAutofit fontScale="70000" lnSpcReduction="20000"/>
          </a:bodyPr>
          <a:lstStyle/>
          <a:p>
            <a:pPr rtl="0"/>
            <a:r>
              <a:rPr lang="fr-FR" b="0" dirty="0"/>
              <a:t>11/12 ou 18/12</a:t>
            </a:r>
          </a:p>
        </p:txBody>
      </p:sp>
      <p:sp>
        <p:nvSpPr>
          <p:cNvPr id="21" name="Espace réservé de texte 20">
            <a:extLst>
              <a:ext uri="{FF2B5EF4-FFF2-40B4-BE49-F238E27FC236}">
                <a16:creationId xmlns:a16="http://schemas.microsoft.com/office/drawing/2014/main" id="{954842DC-5569-4421-BEE9-EC5D80DF6E5C}"/>
              </a:ext>
            </a:extLst>
          </p:cNvPr>
          <p:cNvSpPr>
            <a:spLocks noGrp="1"/>
          </p:cNvSpPr>
          <p:nvPr>
            <p:ph type="body" sz="quarter" idx="32"/>
          </p:nvPr>
        </p:nvSpPr>
        <p:spPr>
          <a:xfrm>
            <a:off x="3028810" y="300144"/>
            <a:ext cx="1868506" cy="500772"/>
          </a:xfrm>
        </p:spPr>
        <p:txBody>
          <a:bodyPr rtlCol="0">
            <a:normAutofit/>
          </a:bodyPr>
          <a:lstStyle/>
          <a:p>
            <a:pPr rtl="0"/>
            <a:r>
              <a:rPr lang="fr-FR" dirty="0">
                <a:latin typeface="Franklin Gothic Demi Cond" panose="020B0706030402020204" pitchFamily="34" charset="0"/>
              </a:rPr>
              <a:t>Remise du rapport d’observation</a:t>
            </a:r>
          </a:p>
        </p:txBody>
      </p:sp>
      <p:sp>
        <p:nvSpPr>
          <p:cNvPr id="11" name="Espace réservé de texte 10">
            <a:extLst>
              <a:ext uri="{FF2B5EF4-FFF2-40B4-BE49-F238E27FC236}">
                <a16:creationId xmlns:a16="http://schemas.microsoft.com/office/drawing/2014/main" id="{3E894C19-9FAB-43B1-85B9-CB0B890E7C0D}"/>
              </a:ext>
            </a:extLst>
          </p:cNvPr>
          <p:cNvSpPr>
            <a:spLocks noGrp="1"/>
          </p:cNvSpPr>
          <p:nvPr>
            <p:ph type="body" sz="quarter" idx="17"/>
          </p:nvPr>
        </p:nvSpPr>
        <p:spPr>
          <a:xfrm>
            <a:off x="10572818" y="4962047"/>
            <a:ext cx="1542873" cy="1044000"/>
          </a:xfrm>
          <a:ln>
            <a:solidFill>
              <a:srgbClr val="F39D21">
                <a:alpha val="60000"/>
              </a:srgbClr>
            </a:solidFill>
          </a:ln>
        </p:spPr>
        <p:txBody>
          <a:bodyPr rtlCol="0">
            <a:noAutofit/>
          </a:bodyPr>
          <a:lstStyle/>
          <a:p>
            <a:pPr rtl="0"/>
            <a:r>
              <a:rPr lang="fr-FR" sz="1800" dirty="0"/>
              <a:t>Inscription lycée</a:t>
            </a:r>
          </a:p>
        </p:txBody>
      </p:sp>
      <p:sp>
        <p:nvSpPr>
          <p:cNvPr id="9" name="Espace réservé de texte 8">
            <a:extLst>
              <a:ext uri="{FF2B5EF4-FFF2-40B4-BE49-F238E27FC236}">
                <a16:creationId xmlns:a16="http://schemas.microsoft.com/office/drawing/2014/main" id="{106E260A-6B73-4483-8F8B-5B22E648BFDF}"/>
              </a:ext>
            </a:extLst>
          </p:cNvPr>
          <p:cNvSpPr>
            <a:spLocks noGrp="1"/>
          </p:cNvSpPr>
          <p:nvPr>
            <p:ph type="body" sz="quarter" idx="16"/>
          </p:nvPr>
        </p:nvSpPr>
        <p:spPr>
          <a:xfrm>
            <a:off x="9490112" y="840561"/>
            <a:ext cx="1253878" cy="1044000"/>
          </a:xfrm>
          <a:ln>
            <a:solidFill>
              <a:srgbClr val="1B866F"/>
            </a:solidFill>
          </a:ln>
        </p:spPr>
        <p:txBody>
          <a:bodyPr rtlCol="0">
            <a:noAutofit/>
          </a:bodyPr>
          <a:lstStyle/>
          <a:p>
            <a:pPr rtl="0">
              <a:spcBef>
                <a:spcPts val="0"/>
              </a:spcBef>
            </a:pPr>
            <a:r>
              <a:rPr lang="fr-FR" sz="2400" dirty="0"/>
              <a:t>13 Janvier</a:t>
            </a:r>
          </a:p>
          <a:p>
            <a:pPr rtl="0">
              <a:spcBef>
                <a:spcPts val="0"/>
              </a:spcBef>
            </a:pPr>
            <a:r>
              <a:rPr lang="fr-FR" sz="2400" dirty="0"/>
              <a:t>17h</a:t>
            </a:r>
          </a:p>
        </p:txBody>
      </p:sp>
      <p:sp>
        <p:nvSpPr>
          <p:cNvPr id="27" name="Espace réservé de texte 26">
            <a:extLst>
              <a:ext uri="{FF2B5EF4-FFF2-40B4-BE49-F238E27FC236}">
                <a16:creationId xmlns:a16="http://schemas.microsoft.com/office/drawing/2014/main" id="{84F2613F-DCC0-4A1F-9B48-C279DDE0C201}"/>
              </a:ext>
            </a:extLst>
          </p:cNvPr>
          <p:cNvSpPr>
            <a:spLocks noGrp="1"/>
          </p:cNvSpPr>
          <p:nvPr>
            <p:ph type="body" sz="quarter" idx="38"/>
          </p:nvPr>
        </p:nvSpPr>
        <p:spPr>
          <a:xfrm>
            <a:off x="9302389" y="347246"/>
            <a:ext cx="1862612" cy="216279"/>
          </a:xfrm>
        </p:spPr>
        <p:txBody>
          <a:bodyPr rtlCol="0">
            <a:noAutofit/>
          </a:bodyPr>
          <a:lstStyle/>
          <a:p>
            <a:pPr rtl="0"/>
            <a:r>
              <a:rPr lang="fr-FR" dirty="0">
                <a:latin typeface="Franklin Gothic Demi Cond" panose="020B0706030402020204" pitchFamily="34" charset="0"/>
              </a:rPr>
              <a:t>Réunion parents/professeurs</a:t>
            </a:r>
          </a:p>
        </p:txBody>
      </p:sp>
      <p:sp>
        <p:nvSpPr>
          <p:cNvPr id="19" name="Espace réservé de texte 18">
            <a:extLst>
              <a:ext uri="{FF2B5EF4-FFF2-40B4-BE49-F238E27FC236}">
                <a16:creationId xmlns:a16="http://schemas.microsoft.com/office/drawing/2014/main" id="{9747846D-FA06-4686-A47D-5A668FD95FE0}"/>
              </a:ext>
            </a:extLst>
          </p:cNvPr>
          <p:cNvSpPr>
            <a:spLocks noGrp="1"/>
          </p:cNvSpPr>
          <p:nvPr>
            <p:ph type="body" sz="quarter" idx="28"/>
          </p:nvPr>
        </p:nvSpPr>
        <p:spPr>
          <a:xfrm>
            <a:off x="10580914" y="1884561"/>
            <a:ext cx="1168174" cy="1076845"/>
          </a:xfrm>
        </p:spPr>
        <p:txBody>
          <a:bodyPr rtlCol="0"/>
          <a:lstStyle/>
          <a:p>
            <a:pPr rtl="0"/>
            <a:r>
              <a:rPr lang="fr-FR" dirty="0"/>
              <a:t>MARS</a:t>
            </a:r>
          </a:p>
        </p:txBody>
      </p:sp>
      <p:sp>
        <p:nvSpPr>
          <p:cNvPr id="13" name="Espace réservé de texte 12">
            <a:extLst>
              <a:ext uri="{FF2B5EF4-FFF2-40B4-BE49-F238E27FC236}">
                <a16:creationId xmlns:a16="http://schemas.microsoft.com/office/drawing/2014/main" id="{04306A44-50E7-4C10-ABF1-71CE55A094F5}"/>
              </a:ext>
            </a:extLst>
          </p:cNvPr>
          <p:cNvSpPr>
            <a:spLocks noGrp="1"/>
          </p:cNvSpPr>
          <p:nvPr>
            <p:ph type="body" sz="quarter" idx="20"/>
          </p:nvPr>
        </p:nvSpPr>
        <p:spPr>
          <a:xfrm>
            <a:off x="9243625" y="2870702"/>
            <a:ext cx="1128992" cy="1044000"/>
          </a:xfrm>
          <a:ln>
            <a:solidFill>
              <a:srgbClr val="FF0000"/>
            </a:solidFill>
          </a:ln>
        </p:spPr>
        <p:txBody>
          <a:bodyPr rtlCol="0">
            <a:normAutofit fontScale="77500" lnSpcReduction="20000"/>
          </a:bodyPr>
          <a:lstStyle/>
          <a:p>
            <a:pPr rtl="0"/>
            <a:r>
              <a:rPr lang="fr-FR" dirty="0"/>
              <a:t>Début MARS</a:t>
            </a:r>
          </a:p>
        </p:txBody>
      </p:sp>
      <p:sp>
        <p:nvSpPr>
          <p:cNvPr id="35" name="Espace réservé de texte 34">
            <a:extLst>
              <a:ext uri="{FF2B5EF4-FFF2-40B4-BE49-F238E27FC236}">
                <a16:creationId xmlns:a16="http://schemas.microsoft.com/office/drawing/2014/main" id="{25D376EC-609C-46F1-A4A6-22B3BCBA9777}"/>
              </a:ext>
            </a:extLst>
          </p:cNvPr>
          <p:cNvSpPr>
            <a:spLocks noGrp="1"/>
          </p:cNvSpPr>
          <p:nvPr>
            <p:ph type="body" sz="quarter" idx="46"/>
          </p:nvPr>
        </p:nvSpPr>
        <p:spPr>
          <a:xfrm>
            <a:off x="7531644" y="4046298"/>
            <a:ext cx="1726129" cy="204276"/>
          </a:xfrm>
        </p:spPr>
        <p:txBody>
          <a:bodyPr rtlCol="0">
            <a:normAutofit lnSpcReduction="10000"/>
          </a:bodyPr>
          <a:lstStyle/>
          <a:p>
            <a:pPr rtl="0"/>
            <a:r>
              <a:rPr lang="fr-FR" dirty="0">
                <a:solidFill>
                  <a:srgbClr val="7030A0"/>
                </a:solidFill>
                <a:latin typeface="Franklin Gothic Demi Cond" panose="020B0706030402020204" pitchFamily="34" charset="0"/>
              </a:rPr>
              <a:t>Conseil de classe</a:t>
            </a:r>
          </a:p>
        </p:txBody>
      </p:sp>
      <p:sp>
        <p:nvSpPr>
          <p:cNvPr id="36" name="Espace réservé de texte 35">
            <a:extLst>
              <a:ext uri="{FF2B5EF4-FFF2-40B4-BE49-F238E27FC236}">
                <a16:creationId xmlns:a16="http://schemas.microsoft.com/office/drawing/2014/main" id="{1F3490A6-CE9A-4C91-9932-EEF33F6A61DE}"/>
              </a:ext>
            </a:extLst>
          </p:cNvPr>
          <p:cNvSpPr>
            <a:spLocks noGrp="1"/>
          </p:cNvSpPr>
          <p:nvPr>
            <p:ph type="body" sz="quarter" idx="47"/>
          </p:nvPr>
        </p:nvSpPr>
        <p:spPr>
          <a:xfrm>
            <a:off x="7517496" y="4228636"/>
            <a:ext cx="1726129" cy="176047"/>
          </a:xfrm>
        </p:spPr>
        <p:txBody>
          <a:bodyPr rtlCol="0"/>
          <a:lstStyle/>
          <a:p>
            <a:pPr rtl="0"/>
            <a:r>
              <a:rPr lang="fr-FR" dirty="0"/>
              <a:t>Trimestre 2</a:t>
            </a:r>
          </a:p>
        </p:txBody>
      </p:sp>
      <p:sp>
        <p:nvSpPr>
          <p:cNvPr id="12" name="Espace réservé de texte 11">
            <a:extLst>
              <a:ext uri="{FF2B5EF4-FFF2-40B4-BE49-F238E27FC236}">
                <a16:creationId xmlns:a16="http://schemas.microsoft.com/office/drawing/2014/main" id="{0950DBC3-6438-47ED-BA7E-BBD7E08290D1}"/>
              </a:ext>
            </a:extLst>
          </p:cNvPr>
          <p:cNvSpPr>
            <a:spLocks noGrp="1"/>
          </p:cNvSpPr>
          <p:nvPr>
            <p:ph type="body" sz="quarter" idx="19"/>
          </p:nvPr>
        </p:nvSpPr>
        <p:spPr>
          <a:xfrm>
            <a:off x="2093215" y="3763174"/>
            <a:ext cx="1044000" cy="1044000"/>
          </a:xfrm>
          <a:ln>
            <a:solidFill>
              <a:srgbClr val="DC5924"/>
            </a:solidFill>
          </a:ln>
        </p:spPr>
        <p:txBody>
          <a:bodyPr rtlCol="0">
            <a:normAutofit fontScale="70000" lnSpcReduction="20000"/>
          </a:bodyPr>
          <a:lstStyle/>
          <a:p>
            <a:pPr rtl="0"/>
            <a:r>
              <a:rPr lang="fr-FR" dirty="0"/>
              <a:t>11 et 12 Mai</a:t>
            </a:r>
          </a:p>
        </p:txBody>
      </p:sp>
      <p:sp>
        <p:nvSpPr>
          <p:cNvPr id="29" name="Espace réservé de texte 28">
            <a:extLst>
              <a:ext uri="{FF2B5EF4-FFF2-40B4-BE49-F238E27FC236}">
                <a16:creationId xmlns:a16="http://schemas.microsoft.com/office/drawing/2014/main" id="{71435C51-CB8E-41E5-8C00-34ADCC273A32}"/>
              </a:ext>
            </a:extLst>
          </p:cNvPr>
          <p:cNvSpPr>
            <a:spLocks noGrp="1"/>
          </p:cNvSpPr>
          <p:nvPr>
            <p:ph type="body" sz="quarter" idx="40"/>
          </p:nvPr>
        </p:nvSpPr>
        <p:spPr>
          <a:xfrm>
            <a:off x="318642" y="3891586"/>
            <a:ext cx="1914440" cy="388494"/>
          </a:xfrm>
        </p:spPr>
        <p:txBody>
          <a:bodyPr rtlCol="0">
            <a:noAutofit/>
          </a:bodyPr>
          <a:lstStyle/>
          <a:p>
            <a:pPr rtl="0"/>
            <a:r>
              <a:rPr lang="fr-FR" sz="2000" dirty="0">
                <a:solidFill>
                  <a:srgbClr val="DC5924"/>
                </a:solidFill>
                <a:latin typeface="Franklin Gothic Demi Cond" panose="020B0706030402020204" pitchFamily="34" charset="0"/>
              </a:rPr>
              <a:t>Brevet blanc</a:t>
            </a:r>
            <a:endParaRPr lang="fr-FR" sz="2000" dirty="0">
              <a:solidFill>
                <a:srgbClr val="FFC000"/>
              </a:solidFill>
              <a:latin typeface="Franklin Gothic Demi Cond" panose="020B0706030402020204" pitchFamily="34" charset="0"/>
            </a:endParaRPr>
          </a:p>
        </p:txBody>
      </p:sp>
      <p:sp>
        <p:nvSpPr>
          <p:cNvPr id="95" name="Espace réservé de texte 94">
            <a:extLst>
              <a:ext uri="{FF2B5EF4-FFF2-40B4-BE49-F238E27FC236}">
                <a16:creationId xmlns:a16="http://schemas.microsoft.com/office/drawing/2014/main" id="{7C0ECD94-A4CB-4FB7-A7F7-AA32C0ED85DB}"/>
              </a:ext>
            </a:extLst>
          </p:cNvPr>
          <p:cNvSpPr>
            <a:spLocks noGrp="1"/>
          </p:cNvSpPr>
          <p:nvPr>
            <p:ph type="body" sz="quarter" idx="29"/>
          </p:nvPr>
        </p:nvSpPr>
        <p:spPr>
          <a:xfrm>
            <a:off x="5124259" y="2870702"/>
            <a:ext cx="1044000" cy="1044000"/>
          </a:xfrm>
        </p:spPr>
        <p:txBody>
          <a:bodyPr rtlCol="0"/>
          <a:lstStyle/>
          <a:p>
            <a:pPr rtl="0"/>
            <a:r>
              <a:rPr lang="fr-FR" dirty="0"/>
              <a:t>MAI</a:t>
            </a:r>
          </a:p>
        </p:txBody>
      </p:sp>
      <p:sp>
        <p:nvSpPr>
          <p:cNvPr id="16" name="Espace réservé de texte 15">
            <a:extLst>
              <a:ext uri="{FF2B5EF4-FFF2-40B4-BE49-F238E27FC236}">
                <a16:creationId xmlns:a16="http://schemas.microsoft.com/office/drawing/2014/main" id="{5E0624EF-8210-444B-9BC7-2C144038C2FB}"/>
              </a:ext>
            </a:extLst>
          </p:cNvPr>
          <p:cNvSpPr>
            <a:spLocks noGrp="1"/>
          </p:cNvSpPr>
          <p:nvPr>
            <p:ph type="body" sz="quarter" idx="23"/>
          </p:nvPr>
        </p:nvSpPr>
        <p:spPr>
          <a:xfrm>
            <a:off x="4854276" y="4987232"/>
            <a:ext cx="1044000" cy="1044000"/>
          </a:xfrm>
          <a:solidFill>
            <a:schemeClr val="bg1"/>
          </a:solidFill>
          <a:ln>
            <a:solidFill>
              <a:srgbClr val="7030A0"/>
            </a:solidFill>
          </a:ln>
        </p:spPr>
        <p:txBody>
          <a:bodyPr rtlCol="0">
            <a:normAutofit fontScale="47500" lnSpcReduction="20000"/>
          </a:bodyPr>
          <a:lstStyle/>
          <a:p>
            <a:pPr rtl="0"/>
            <a:r>
              <a:rPr lang="fr-FR" dirty="0"/>
              <a:t>À partir du </a:t>
            </a:r>
          </a:p>
          <a:p>
            <a:pPr rtl="0"/>
            <a:r>
              <a:rPr lang="fr-FR" sz="4400" dirty="0"/>
              <a:t>28/05</a:t>
            </a:r>
          </a:p>
        </p:txBody>
      </p:sp>
      <p:sp>
        <p:nvSpPr>
          <p:cNvPr id="37" name="Espace réservé de texte 36">
            <a:extLst>
              <a:ext uri="{FF2B5EF4-FFF2-40B4-BE49-F238E27FC236}">
                <a16:creationId xmlns:a16="http://schemas.microsoft.com/office/drawing/2014/main" id="{DF4A9D67-1B01-4CF8-AC0D-C7E518691F63}"/>
              </a:ext>
            </a:extLst>
          </p:cNvPr>
          <p:cNvSpPr>
            <a:spLocks noGrp="1"/>
          </p:cNvSpPr>
          <p:nvPr>
            <p:ph type="body" sz="quarter" idx="48"/>
          </p:nvPr>
        </p:nvSpPr>
        <p:spPr>
          <a:xfrm>
            <a:off x="4513211" y="4563131"/>
            <a:ext cx="1726129" cy="204276"/>
          </a:xfrm>
        </p:spPr>
        <p:txBody>
          <a:bodyPr rtlCol="0">
            <a:normAutofit lnSpcReduction="10000"/>
          </a:bodyPr>
          <a:lstStyle/>
          <a:p>
            <a:pPr rtl="0"/>
            <a:r>
              <a:rPr lang="fr-FR" dirty="0">
                <a:solidFill>
                  <a:srgbClr val="7030A0"/>
                </a:solidFill>
                <a:latin typeface="Franklin Gothic Demi Cond" panose="020B0706030402020204" pitchFamily="34" charset="0"/>
              </a:rPr>
              <a:t>Conseil de classe</a:t>
            </a:r>
          </a:p>
        </p:txBody>
      </p:sp>
      <p:sp>
        <p:nvSpPr>
          <p:cNvPr id="38" name="Espace réservé de texte 37">
            <a:extLst>
              <a:ext uri="{FF2B5EF4-FFF2-40B4-BE49-F238E27FC236}">
                <a16:creationId xmlns:a16="http://schemas.microsoft.com/office/drawing/2014/main" id="{D7DFA977-B8C8-428F-BA2B-EFF078C726CF}"/>
              </a:ext>
            </a:extLst>
          </p:cNvPr>
          <p:cNvSpPr>
            <a:spLocks noGrp="1"/>
          </p:cNvSpPr>
          <p:nvPr>
            <p:ph type="body" sz="quarter" idx="49"/>
          </p:nvPr>
        </p:nvSpPr>
        <p:spPr>
          <a:xfrm>
            <a:off x="4513211" y="4749397"/>
            <a:ext cx="1726129" cy="176047"/>
          </a:xfrm>
        </p:spPr>
        <p:txBody>
          <a:bodyPr rtlCol="0"/>
          <a:lstStyle/>
          <a:p>
            <a:pPr rtl="0"/>
            <a:r>
              <a:rPr lang="fr-FR" dirty="0"/>
              <a:t>Trimestre 3</a:t>
            </a:r>
          </a:p>
        </p:txBody>
      </p:sp>
      <p:sp>
        <p:nvSpPr>
          <p:cNvPr id="18" name="Espace réservé de texte 17">
            <a:extLst>
              <a:ext uri="{FF2B5EF4-FFF2-40B4-BE49-F238E27FC236}">
                <a16:creationId xmlns:a16="http://schemas.microsoft.com/office/drawing/2014/main" id="{7073D15E-3E59-4781-BA50-8D741A373A3B}"/>
              </a:ext>
            </a:extLst>
          </p:cNvPr>
          <p:cNvSpPr>
            <a:spLocks noGrp="1"/>
          </p:cNvSpPr>
          <p:nvPr>
            <p:ph type="body" sz="quarter" idx="26"/>
          </p:nvPr>
        </p:nvSpPr>
        <p:spPr>
          <a:xfrm>
            <a:off x="3441063" y="4929791"/>
            <a:ext cx="1044000" cy="1044000"/>
          </a:xfrm>
          <a:solidFill>
            <a:schemeClr val="accent3"/>
          </a:solidFill>
          <a:ln>
            <a:solidFill>
              <a:schemeClr val="bg1"/>
            </a:solidFill>
          </a:ln>
        </p:spPr>
        <p:txBody>
          <a:bodyPr rtlCol="0">
            <a:normAutofit/>
          </a:bodyPr>
          <a:lstStyle/>
          <a:p>
            <a:pPr rtl="0"/>
            <a:r>
              <a:rPr lang="fr-FR" sz="2200" dirty="0">
                <a:solidFill>
                  <a:schemeClr val="bg1"/>
                </a:solidFill>
              </a:rPr>
              <a:t>JUIN</a:t>
            </a:r>
          </a:p>
        </p:txBody>
      </p:sp>
      <p:sp>
        <p:nvSpPr>
          <p:cNvPr id="17" name="Espace réservé de texte 16">
            <a:extLst>
              <a:ext uri="{FF2B5EF4-FFF2-40B4-BE49-F238E27FC236}">
                <a16:creationId xmlns:a16="http://schemas.microsoft.com/office/drawing/2014/main" id="{FACEF7EF-E8CB-4008-A749-3586789460E1}"/>
              </a:ext>
            </a:extLst>
          </p:cNvPr>
          <p:cNvSpPr>
            <a:spLocks noGrp="1"/>
          </p:cNvSpPr>
          <p:nvPr>
            <p:ph type="body" sz="quarter" idx="25"/>
          </p:nvPr>
        </p:nvSpPr>
        <p:spPr>
          <a:xfrm>
            <a:off x="6233826" y="4957838"/>
            <a:ext cx="1044000" cy="1044000"/>
          </a:xfrm>
          <a:ln>
            <a:solidFill>
              <a:srgbClr val="DC5924"/>
            </a:solidFill>
          </a:ln>
        </p:spPr>
        <p:txBody>
          <a:bodyPr rtlCol="0">
            <a:normAutofit fontScale="92500" lnSpcReduction="10000"/>
          </a:bodyPr>
          <a:lstStyle/>
          <a:p>
            <a:pPr rtl="0"/>
            <a:r>
              <a:rPr lang="fr-FR" dirty="0"/>
              <a:t>9 JUIN</a:t>
            </a:r>
          </a:p>
        </p:txBody>
      </p:sp>
      <p:sp>
        <p:nvSpPr>
          <p:cNvPr id="39" name="Espace réservé de texte 38">
            <a:extLst>
              <a:ext uri="{FF2B5EF4-FFF2-40B4-BE49-F238E27FC236}">
                <a16:creationId xmlns:a16="http://schemas.microsoft.com/office/drawing/2014/main" id="{96FA5D30-6CB0-4EEA-AB74-670C4C1A6E09}"/>
              </a:ext>
            </a:extLst>
          </p:cNvPr>
          <p:cNvSpPr>
            <a:spLocks noGrp="1"/>
          </p:cNvSpPr>
          <p:nvPr>
            <p:ph type="body" sz="quarter" idx="50"/>
          </p:nvPr>
        </p:nvSpPr>
        <p:spPr>
          <a:xfrm>
            <a:off x="6048957" y="4621165"/>
            <a:ext cx="1726129" cy="204276"/>
          </a:xfrm>
        </p:spPr>
        <p:txBody>
          <a:bodyPr rtlCol="0">
            <a:noAutofit/>
          </a:bodyPr>
          <a:lstStyle/>
          <a:p>
            <a:pPr rtl="0"/>
            <a:r>
              <a:rPr lang="fr-FR" sz="2000" dirty="0">
                <a:latin typeface="Franklin Gothic Demi Cond" panose="020B0706030402020204" pitchFamily="34" charset="0"/>
              </a:rPr>
              <a:t>Oral DNB</a:t>
            </a:r>
          </a:p>
        </p:txBody>
      </p:sp>
      <p:sp>
        <p:nvSpPr>
          <p:cNvPr id="46" name="Espace réservé de texte 45">
            <a:extLst>
              <a:ext uri="{FF2B5EF4-FFF2-40B4-BE49-F238E27FC236}">
                <a16:creationId xmlns:a16="http://schemas.microsoft.com/office/drawing/2014/main" id="{A15ADFC7-484C-4FB9-A3C1-CDAA545F73FC}"/>
              </a:ext>
            </a:extLst>
          </p:cNvPr>
          <p:cNvSpPr>
            <a:spLocks noGrp="1"/>
          </p:cNvSpPr>
          <p:nvPr>
            <p:ph type="body" sz="quarter" idx="24"/>
          </p:nvPr>
        </p:nvSpPr>
        <p:spPr>
          <a:xfrm>
            <a:off x="7581368" y="5012760"/>
            <a:ext cx="1237718" cy="1044000"/>
          </a:xfrm>
          <a:ln>
            <a:solidFill>
              <a:srgbClr val="DC5924"/>
            </a:solidFill>
          </a:ln>
        </p:spPr>
        <p:txBody>
          <a:bodyPr rtlCol="0">
            <a:normAutofit fontScale="70000" lnSpcReduction="20000"/>
          </a:bodyPr>
          <a:lstStyle/>
          <a:p>
            <a:pPr rtl="0"/>
            <a:r>
              <a:rPr lang="fr-FR"/>
              <a:t>26, 29 et 30 </a:t>
            </a:r>
            <a:r>
              <a:rPr lang="fr-FR" dirty="0"/>
              <a:t>juin </a:t>
            </a:r>
          </a:p>
        </p:txBody>
      </p:sp>
      <p:sp>
        <p:nvSpPr>
          <p:cNvPr id="43" name="Espace réservé de texte 42">
            <a:extLst>
              <a:ext uri="{FF2B5EF4-FFF2-40B4-BE49-F238E27FC236}">
                <a16:creationId xmlns:a16="http://schemas.microsoft.com/office/drawing/2014/main" id="{22CF05B5-E92D-4FD2-A21C-956D8E8321A7}"/>
              </a:ext>
            </a:extLst>
          </p:cNvPr>
          <p:cNvSpPr>
            <a:spLocks noGrp="1"/>
          </p:cNvSpPr>
          <p:nvPr>
            <p:ph type="body" sz="quarter" idx="54"/>
          </p:nvPr>
        </p:nvSpPr>
        <p:spPr>
          <a:xfrm>
            <a:off x="7202264" y="4621165"/>
            <a:ext cx="1726129" cy="204276"/>
          </a:xfrm>
        </p:spPr>
        <p:txBody>
          <a:bodyPr rtlCol="0">
            <a:noAutofit/>
          </a:bodyPr>
          <a:lstStyle/>
          <a:p>
            <a:pPr rtl="0"/>
            <a:r>
              <a:rPr lang="fr-FR" sz="2000" dirty="0">
                <a:solidFill>
                  <a:srgbClr val="DC5924"/>
                </a:solidFill>
                <a:latin typeface="Franklin Gothic Demi Cond" panose="020B0706030402020204" pitchFamily="34" charset="0"/>
              </a:rPr>
              <a:t>DNB</a:t>
            </a:r>
            <a:endParaRPr lang="fr-FR" sz="2000" b="1" dirty="0"/>
          </a:p>
        </p:txBody>
      </p:sp>
      <p:sp>
        <p:nvSpPr>
          <p:cNvPr id="44" name="Espace réservé de texte 43">
            <a:extLst>
              <a:ext uri="{FF2B5EF4-FFF2-40B4-BE49-F238E27FC236}">
                <a16:creationId xmlns:a16="http://schemas.microsoft.com/office/drawing/2014/main" id="{00E93532-CE49-4B9B-B7CE-189B4CACB360}"/>
              </a:ext>
            </a:extLst>
          </p:cNvPr>
          <p:cNvSpPr>
            <a:spLocks noGrp="1"/>
          </p:cNvSpPr>
          <p:nvPr>
            <p:ph type="body" sz="quarter" idx="55"/>
          </p:nvPr>
        </p:nvSpPr>
        <p:spPr>
          <a:xfrm>
            <a:off x="7615336" y="4684827"/>
            <a:ext cx="1726129" cy="176047"/>
          </a:xfrm>
        </p:spPr>
        <p:txBody>
          <a:bodyPr rtlCol="0"/>
          <a:lstStyle/>
          <a:p>
            <a:pPr rtl="0"/>
            <a:r>
              <a:rPr lang="fr-FR" dirty="0"/>
              <a:t>Ecrits</a:t>
            </a:r>
          </a:p>
        </p:txBody>
      </p:sp>
      <p:sp>
        <p:nvSpPr>
          <p:cNvPr id="48" name="Espace réservé de texte 47">
            <a:extLst>
              <a:ext uri="{FF2B5EF4-FFF2-40B4-BE49-F238E27FC236}">
                <a16:creationId xmlns:a16="http://schemas.microsoft.com/office/drawing/2014/main" id="{80356F4D-EF6F-4CA4-9F12-1144AB06B635}"/>
              </a:ext>
            </a:extLst>
          </p:cNvPr>
          <p:cNvSpPr>
            <a:spLocks noGrp="1"/>
          </p:cNvSpPr>
          <p:nvPr>
            <p:ph type="body" sz="quarter" idx="58"/>
          </p:nvPr>
        </p:nvSpPr>
        <p:spPr>
          <a:xfrm>
            <a:off x="9049789" y="4966181"/>
            <a:ext cx="1341440" cy="1044000"/>
          </a:xfrm>
        </p:spPr>
        <p:txBody>
          <a:bodyPr rtlCol="0"/>
          <a:lstStyle/>
          <a:p>
            <a:pPr rtl="0"/>
            <a:r>
              <a:rPr lang="fr-FR" dirty="0">
                <a:solidFill>
                  <a:schemeClr val="bg1"/>
                </a:solidFill>
              </a:rPr>
              <a:t>Début JUILLET</a:t>
            </a:r>
          </a:p>
        </p:txBody>
      </p:sp>
      <p:sp>
        <p:nvSpPr>
          <p:cNvPr id="51" name="Espace réservé de texte 17">
            <a:extLst>
              <a:ext uri="{FF2B5EF4-FFF2-40B4-BE49-F238E27FC236}">
                <a16:creationId xmlns:a16="http://schemas.microsoft.com/office/drawing/2014/main" id="{E985DE64-08E1-492E-8714-2FF741AB687D}"/>
              </a:ext>
            </a:extLst>
          </p:cNvPr>
          <p:cNvSpPr txBox="1">
            <a:spLocks/>
          </p:cNvSpPr>
          <p:nvPr/>
        </p:nvSpPr>
        <p:spPr>
          <a:xfrm>
            <a:off x="3416086" y="2953074"/>
            <a:ext cx="1044000" cy="1044000"/>
          </a:xfrm>
          <a:prstGeom prst="ellipse">
            <a:avLst/>
          </a:prstGeom>
          <a:solidFill>
            <a:schemeClr val="bg1"/>
          </a:solidFill>
          <a:ln w="72390">
            <a:solidFill>
              <a:srgbClr val="FF0000"/>
            </a:solidFill>
          </a:ln>
        </p:spPr>
        <p:txBody>
          <a:bodyPr vert="horz" lIns="0" tIns="0" rIns="0" bIns="0" rtlCol="0" anchor="ctr" anchorCtr="0">
            <a:normAutofit fontScale="7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3000" kern="1200">
                <a:solidFill>
                  <a:srgbClr val="454D55"/>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Début</a:t>
            </a:r>
          </a:p>
          <a:p>
            <a:r>
              <a:rPr lang="fr-FR" dirty="0"/>
              <a:t> MAI</a:t>
            </a:r>
          </a:p>
        </p:txBody>
      </p:sp>
      <p:sp>
        <p:nvSpPr>
          <p:cNvPr id="52" name="Espace réservé de texte 24">
            <a:extLst>
              <a:ext uri="{FF2B5EF4-FFF2-40B4-BE49-F238E27FC236}">
                <a16:creationId xmlns:a16="http://schemas.microsoft.com/office/drawing/2014/main" id="{8368FF48-DD62-403F-8B10-2265B05FFD9C}"/>
              </a:ext>
            </a:extLst>
          </p:cNvPr>
          <p:cNvSpPr txBox="1">
            <a:spLocks/>
          </p:cNvSpPr>
          <p:nvPr/>
        </p:nvSpPr>
        <p:spPr>
          <a:xfrm>
            <a:off x="2535849" y="2475316"/>
            <a:ext cx="2762369" cy="1000143"/>
          </a:xfrm>
          <a:prstGeom prst="rect">
            <a:avLst/>
          </a:prstGeom>
        </p:spPr>
        <p:txBody>
          <a:bodyPr vert="horz" lIns="0" tIns="0" rIns="0" bIns="0" rtlCol="0">
            <a:noAutofit/>
          </a:bodyPr>
          <a:lstStyle>
            <a:lvl1pPr marL="0" indent="0" algn="ctr" defTabSz="914400" rtl="0" eaLnBrk="1" latinLnBrk="0" hangingPunct="1">
              <a:lnSpc>
                <a:spcPct val="90000"/>
              </a:lnSpc>
              <a:spcBef>
                <a:spcPts val="1000"/>
              </a:spcBef>
              <a:buFont typeface="Arial" panose="020B0604020202020204" pitchFamily="34" charset="0"/>
              <a:buNone/>
              <a:defRPr sz="1500" b="0" i="0" kern="1200">
                <a:solidFill>
                  <a:srgbClr val="2CA05B"/>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fr-FR" sz="1600" dirty="0">
                <a:solidFill>
                  <a:srgbClr val="FF0000"/>
                </a:solidFill>
                <a:latin typeface="Franklin Gothic Demi Cond" panose="020B0706030402020204" pitchFamily="34" charset="0"/>
              </a:rPr>
              <a:t>Saisie vœux d’orientation définitifs et demandes d’affectation en lycée</a:t>
            </a:r>
          </a:p>
          <a:p>
            <a:pPr algn="l">
              <a:spcBef>
                <a:spcPts val="0"/>
              </a:spcBef>
            </a:pPr>
            <a:r>
              <a:rPr lang="fr-FR" sz="1600" dirty="0">
                <a:solidFill>
                  <a:srgbClr val="FF0000"/>
                </a:solidFill>
                <a:latin typeface="Franklin Gothic Demi Cond" panose="020B0706030402020204" pitchFamily="34" charset="0"/>
              </a:rPr>
              <a:t> (en ligne)</a:t>
            </a:r>
          </a:p>
        </p:txBody>
      </p:sp>
      <p:sp>
        <p:nvSpPr>
          <p:cNvPr id="3" name="Espace réservé de texte 46">
            <a:extLst>
              <a:ext uri="{FF2B5EF4-FFF2-40B4-BE49-F238E27FC236}">
                <a16:creationId xmlns:a16="http://schemas.microsoft.com/office/drawing/2014/main" id="{DB385F28-5986-80BA-2AE6-10337587D0D7}"/>
              </a:ext>
            </a:extLst>
          </p:cNvPr>
          <p:cNvSpPr txBox="1">
            <a:spLocks/>
          </p:cNvSpPr>
          <p:nvPr/>
        </p:nvSpPr>
        <p:spPr>
          <a:xfrm>
            <a:off x="442912" y="894167"/>
            <a:ext cx="1632283" cy="1012298"/>
          </a:xfrm>
          <a:prstGeom prst="ellipse">
            <a:avLst/>
          </a:prstGeom>
          <a:solidFill>
            <a:srgbClr val="BAC82F"/>
          </a:solidFill>
          <a:ln w="72390">
            <a:solidFill>
              <a:schemeClr val="bg1"/>
            </a:solidFill>
          </a:ln>
        </p:spPr>
        <p:txBody>
          <a:bodyPr vert="horz" lIns="0" tIns="0" rIns="0" bIns="0" rtlCol="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lang="ru-RU" sz="2200" kern="1200" dirty="0">
                <a:solidFill>
                  <a:srgbClr val="454D55"/>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600" dirty="0">
                <a:solidFill>
                  <a:schemeClr val="bg1"/>
                </a:solidFill>
              </a:rPr>
              <a:t>Fin NOVEMBRE</a:t>
            </a:r>
          </a:p>
        </p:txBody>
      </p:sp>
      <p:sp>
        <p:nvSpPr>
          <p:cNvPr id="5" name="Espace réservé de texte 7">
            <a:extLst>
              <a:ext uri="{FF2B5EF4-FFF2-40B4-BE49-F238E27FC236}">
                <a16:creationId xmlns:a16="http://schemas.microsoft.com/office/drawing/2014/main" id="{68F2F9DF-9914-CBB0-5969-C335ACC578E7}"/>
              </a:ext>
            </a:extLst>
          </p:cNvPr>
          <p:cNvSpPr txBox="1">
            <a:spLocks/>
          </p:cNvSpPr>
          <p:nvPr/>
        </p:nvSpPr>
        <p:spPr>
          <a:xfrm>
            <a:off x="2208045" y="909701"/>
            <a:ext cx="1044000" cy="1044000"/>
          </a:xfrm>
          <a:prstGeom prst="ellipse">
            <a:avLst/>
          </a:prstGeom>
          <a:solidFill>
            <a:schemeClr val="bg1"/>
          </a:solidFill>
          <a:ln w="72390">
            <a:solidFill>
              <a:srgbClr val="BAC82F"/>
            </a:solidFill>
          </a:ln>
        </p:spPr>
        <p:txBody>
          <a:bodyPr vert="horz" lIns="0" tIns="0" rIns="0" bIns="0" rtlCol="0" anchor="ctr" anchorCtr="0">
            <a:normAutofit fontScale="7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3000" kern="1200">
                <a:solidFill>
                  <a:srgbClr val="454D55"/>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24/11 ou 01/12</a:t>
            </a:r>
          </a:p>
        </p:txBody>
      </p:sp>
      <p:sp>
        <p:nvSpPr>
          <p:cNvPr id="7" name="Espace réservé de texte 20">
            <a:extLst>
              <a:ext uri="{FF2B5EF4-FFF2-40B4-BE49-F238E27FC236}">
                <a16:creationId xmlns:a16="http://schemas.microsoft.com/office/drawing/2014/main" id="{332F00B9-A984-5C33-C3ED-2424F783B8C4}"/>
              </a:ext>
            </a:extLst>
          </p:cNvPr>
          <p:cNvSpPr txBox="1">
            <a:spLocks/>
          </p:cNvSpPr>
          <p:nvPr/>
        </p:nvSpPr>
        <p:spPr>
          <a:xfrm>
            <a:off x="1626002" y="675821"/>
            <a:ext cx="1726129" cy="204276"/>
          </a:xfrm>
          <a:prstGeom prst="rect">
            <a:avLst/>
          </a:prstGeom>
        </p:spPr>
        <p:txBody>
          <a:bodyPr vert="horz" lIns="0" tIns="0" rIns="0" bIns="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1500" b="0" i="0" kern="1200">
                <a:solidFill>
                  <a:srgbClr val="BAC82F"/>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latin typeface="Franklin Gothic Demi Cond" panose="020B0706030402020204" pitchFamily="34" charset="0"/>
              </a:rPr>
              <a:t>Séquence en entreprise</a:t>
            </a:r>
          </a:p>
        </p:txBody>
      </p:sp>
      <p:sp>
        <p:nvSpPr>
          <p:cNvPr id="32" name="Espace réservé de texte 7">
            <a:extLst>
              <a:ext uri="{FF2B5EF4-FFF2-40B4-BE49-F238E27FC236}">
                <a16:creationId xmlns:a16="http://schemas.microsoft.com/office/drawing/2014/main" id="{F969DD3D-B641-49CB-FE3C-5E4E9FBBD628}"/>
              </a:ext>
            </a:extLst>
          </p:cNvPr>
          <p:cNvSpPr txBox="1">
            <a:spLocks/>
          </p:cNvSpPr>
          <p:nvPr/>
        </p:nvSpPr>
        <p:spPr>
          <a:xfrm>
            <a:off x="8271276" y="785282"/>
            <a:ext cx="1044000" cy="1044000"/>
          </a:xfrm>
          <a:prstGeom prst="ellipse">
            <a:avLst/>
          </a:prstGeom>
          <a:solidFill>
            <a:schemeClr val="bg1"/>
          </a:solidFill>
          <a:ln w="72390">
            <a:solidFill>
              <a:srgbClr val="BAC82F"/>
            </a:solidFill>
          </a:ln>
        </p:spPr>
        <p:txBody>
          <a:bodyPr vert="horz" lIns="0" tIns="0" rIns="0" bIns="0" rtlCol="0" anchor="ctr" anchorCtr="0">
            <a:normAutofit fontScale="5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3000" kern="1200">
                <a:solidFill>
                  <a:srgbClr val="454D55"/>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A partir de</a:t>
            </a:r>
          </a:p>
          <a:p>
            <a:r>
              <a:rPr lang="fr-FR" dirty="0"/>
              <a:t>19/01</a:t>
            </a:r>
          </a:p>
        </p:txBody>
      </p:sp>
      <p:sp>
        <p:nvSpPr>
          <p:cNvPr id="33" name="Espace réservé de texte 20">
            <a:extLst>
              <a:ext uri="{FF2B5EF4-FFF2-40B4-BE49-F238E27FC236}">
                <a16:creationId xmlns:a16="http://schemas.microsoft.com/office/drawing/2014/main" id="{F1B5EAD8-B9D2-C3FB-C829-7CC2092DA317}"/>
              </a:ext>
            </a:extLst>
          </p:cNvPr>
          <p:cNvSpPr txBox="1">
            <a:spLocks/>
          </p:cNvSpPr>
          <p:nvPr/>
        </p:nvSpPr>
        <p:spPr>
          <a:xfrm>
            <a:off x="7821089" y="442896"/>
            <a:ext cx="1868506" cy="500772"/>
          </a:xfrm>
          <a:prstGeom prst="rect">
            <a:avLst/>
          </a:prstGeom>
        </p:spPr>
        <p:txBody>
          <a:bodyPr vert="horz" lIns="0" tIns="0" rIns="0" bIns="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1500" b="0" i="0" kern="1200">
                <a:solidFill>
                  <a:srgbClr val="BAC82F"/>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latin typeface="Franklin Gothic Demi Cond" panose="020B0706030402020204" pitchFamily="34" charset="0"/>
              </a:rPr>
              <a:t>ORAL de stage</a:t>
            </a:r>
          </a:p>
        </p:txBody>
      </p:sp>
      <p:sp>
        <p:nvSpPr>
          <p:cNvPr id="20" name="Espace réservé du texte 19">
            <a:extLst>
              <a:ext uri="{FF2B5EF4-FFF2-40B4-BE49-F238E27FC236}">
                <a16:creationId xmlns:a16="http://schemas.microsoft.com/office/drawing/2014/main" id="{A44792F9-183A-EA38-A86F-EBDC5BC1B604}"/>
              </a:ext>
            </a:extLst>
          </p:cNvPr>
          <p:cNvSpPr>
            <a:spLocks noGrp="1"/>
          </p:cNvSpPr>
          <p:nvPr>
            <p:ph type="body" sz="quarter" idx="21"/>
          </p:nvPr>
        </p:nvSpPr>
        <p:spPr>
          <a:xfrm>
            <a:off x="7021329" y="822467"/>
            <a:ext cx="1044000" cy="1044000"/>
          </a:xfrm>
        </p:spPr>
        <p:txBody>
          <a:bodyPr/>
          <a:lstStyle/>
          <a:p>
            <a:r>
              <a:rPr lang="fr-FR" dirty="0"/>
              <a:t>T2</a:t>
            </a:r>
          </a:p>
        </p:txBody>
      </p:sp>
      <p:sp>
        <p:nvSpPr>
          <p:cNvPr id="45" name="Espace réservé de texte 12">
            <a:extLst>
              <a:ext uri="{FF2B5EF4-FFF2-40B4-BE49-F238E27FC236}">
                <a16:creationId xmlns:a16="http://schemas.microsoft.com/office/drawing/2014/main" id="{BDA7E512-FDEF-2446-5A62-476529F33B22}"/>
              </a:ext>
            </a:extLst>
          </p:cNvPr>
          <p:cNvSpPr txBox="1">
            <a:spLocks/>
          </p:cNvSpPr>
          <p:nvPr/>
        </p:nvSpPr>
        <p:spPr>
          <a:xfrm>
            <a:off x="4612188" y="916533"/>
            <a:ext cx="1044000" cy="1044000"/>
          </a:xfrm>
          <a:prstGeom prst="ellipse">
            <a:avLst/>
          </a:prstGeom>
          <a:solidFill>
            <a:schemeClr val="bg1"/>
          </a:solidFill>
          <a:ln w="72390">
            <a:solidFill>
              <a:srgbClr val="7030A0"/>
            </a:solidFill>
          </a:ln>
        </p:spPr>
        <p:txBody>
          <a:bodyPr vert="horz" lIns="0" tIns="0" rIns="0" bIns="0" rtlCol="0" anchor="ctr" anchorCtr="0">
            <a:normAutofit fontScale="6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3000" kern="1200">
                <a:solidFill>
                  <a:srgbClr val="454D55"/>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dirty="0"/>
              <a:t>À partir du </a:t>
            </a:r>
          </a:p>
          <a:p>
            <a:r>
              <a:rPr lang="fr-FR" sz="3800" dirty="0"/>
              <a:t>01/12</a:t>
            </a:r>
          </a:p>
        </p:txBody>
      </p:sp>
      <p:sp>
        <p:nvSpPr>
          <p:cNvPr id="49" name="Espace réservé de texte 34">
            <a:extLst>
              <a:ext uri="{FF2B5EF4-FFF2-40B4-BE49-F238E27FC236}">
                <a16:creationId xmlns:a16="http://schemas.microsoft.com/office/drawing/2014/main" id="{CCB808E5-5076-D97E-60C6-A64545F015D5}"/>
              </a:ext>
            </a:extLst>
          </p:cNvPr>
          <p:cNvSpPr txBox="1">
            <a:spLocks/>
          </p:cNvSpPr>
          <p:nvPr/>
        </p:nvSpPr>
        <p:spPr>
          <a:xfrm>
            <a:off x="4322828" y="2009274"/>
            <a:ext cx="1726129" cy="204276"/>
          </a:xfrm>
          <a:prstGeom prst="rect">
            <a:avLst/>
          </a:prstGeom>
        </p:spPr>
        <p:txBody>
          <a:bodyPr vert="horz" lIns="0" tIns="0" rIns="0" bIns="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1500" b="0" i="0" kern="1200">
                <a:solidFill>
                  <a:srgbClr val="0C6D8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solidFill>
                  <a:srgbClr val="7030A0"/>
                </a:solidFill>
                <a:latin typeface="Franklin Gothic Demi Cond" panose="020B0706030402020204" pitchFamily="34" charset="0"/>
              </a:rPr>
              <a:t>Conseil de classe</a:t>
            </a:r>
          </a:p>
        </p:txBody>
      </p:sp>
      <p:sp>
        <p:nvSpPr>
          <p:cNvPr id="54" name="Espace réservé de texte 35">
            <a:extLst>
              <a:ext uri="{FF2B5EF4-FFF2-40B4-BE49-F238E27FC236}">
                <a16:creationId xmlns:a16="http://schemas.microsoft.com/office/drawing/2014/main" id="{076553B2-ECBE-E9DF-E958-EFA5D1FDC1BC}"/>
              </a:ext>
            </a:extLst>
          </p:cNvPr>
          <p:cNvSpPr txBox="1">
            <a:spLocks/>
          </p:cNvSpPr>
          <p:nvPr/>
        </p:nvSpPr>
        <p:spPr>
          <a:xfrm>
            <a:off x="4322828" y="2152327"/>
            <a:ext cx="1726129" cy="176047"/>
          </a:xfrm>
          <a:prstGeom prst="rect">
            <a:avLst/>
          </a:prstGeom>
        </p:spPr>
        <p:txBody>
          <a:bodyPr vert="horz" lIns="0" tIns="0" rIns="0" bIns="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1000" b="0" i="1" kern="1200">
                <a:solidFill>
                  <a:srgbClr val="454D55"/>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Trimestre 1</a:t>
            </a:r>
          </a:p>
        </p:txBody>
      </p:sp>
      <p:sp>
        <p:nvSpPr>
          <p:cNvPr id="61" name="Espace réservé de texte 24">
            <a:extLst>
              <a:ext uri="{FF2B5EF4-FFF2-40B4-BE49-F238E27FC236}">
                <a16:creationId xmlns:a16="http://schemas.microsoft.com/office/drawing/2014/main" id="{609C449E-4DAB-B8E8-E601-CC7F545F96A1}"/>
              </a:ext>
            </a:extLst>
          </p:cNvPr>
          <p:cNvSpPr txBox="1">
            <a:spLocks/>
          </p:cNvSpPr>
          <p:nvPr/>
        </p:nvSpPr>
        <p:spPr>
          <a:xfrm>
            <a:off x="8183300" y="2408578"/>
            <a:ext cx="2535213" cy="600277"/>
          </a:xfrm>
          <a:prstGeom prst="rect">
            <a:avLst/>
          </a:prstGeom>
        </p:spPr>
        <p:txBody>
          <a:bodyPr vert="horz" lIns="0" tIns="0" rIns="0" bIns="0" rtlCol="0">
            <a:noAutofit/>
          </a:bodyPr>
          <a:lstStyle>
            <a:lvl1pPr marL="0" indent="0" algn="ctr" defTabSz="914400" rtl="0" eaLnBrk="1" latinLnBrk="0" hangingPunct="1">
              <a:lnSpc>
                <a:spcPct val="90000"/>
              </a:lnSpc>
              <a:spcBef>
                <a:spcPts val="1000"/>
              </a:spcBef>
              <a:buFont typeface="Arial" panose="020B0604020202020204" pitchFamily="34" charset="0"/>
              <a:buNone/>
              <a:defRPr sz="1500" b="0" i="0" kern="1200">
                <a:solidFill>
                  <a:srgbClr val="2CA05B"/>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600" dirty="0">
                <a:solidFill>
                  <a:srgbClr val="FF0000"/>
                </a:solidFill>
                <a:latin typeface="Franklin Gothic Demi Cond" panose="020B0706030402020204" pitchFamily="34" charset="0"/>
              </a:rPr>
              <a:t>Saisie vœux d’orientation provisoires (en ligne)</a:t>
            </a:r>
          </a:p>
        </p:txBody>
      </p:sp>
      <p:sp>
        <p:nvSpPr>
          <p:cNvPr id="63" name="Espace réservé du texte 62">
            <a:extLst>
              <a:ext uri="{FF2B5EF4-FFF2-40B4-BE49-F238E27FC236}">
                <a16:creationId xmlns:a16="http://schemas.microsoft.com/office/drawing/2014/main" id="{9FA93485-2A87-CF03-0308-E5BD853BD958}"/>
              </a:ext>
            </a:extLst>
          </p:cNvPr>
          <p:cNvSpPr>
            <a:spLocks noGrp="1"/>
          </p:cNvSpPr>
          <p:nvPr>
            <p:ph type="body" sz="quarter" idx="18"/>
          </p:nvPr>
        </p:nvSpPr>
        <p:spPr>
          <a:xfrm>
            <a:off x="6527173" y="2895591"/>
            <a:ext cx="1044000" cy="1044000"/>
          </a:xfrm>
        </p:spPr>
        <p:txBody>
          <a:bodyPr/>
          <a:lstStyle/>
          <a:p>
            <a:r>
              <a:rPr lang="fr-FR" dirty="0"/>
              <a:t>T3</a:t>
            </a:r>
          </a:p>
        </p:txBody>
      </p:sp>
      <p:sp>
        <p:nvSpPr>
          <p:cNvPr id="64" name="Espace réservé de texte 12">
            <a:extLst>
              <a:ext uri="{FF2B5EF4-FFF2-40B4-BE49-F238E27FC236}">
                <a16:creationId xmlns:a16="http://schemas.microsoft.com/office/drawing/2014/main" id="{E5F8142C-C2C7-92F4-B1BE-BB1428F9AB28}"/>
              </a:ext>
            </a:extLst>
          </p:cNvPr>
          <p:cNvSpPr txBox="1">
            <a:spLocks/>
          </p:cNvSpPr>
          <p:nvPr/>
        </p:nvSpPr>
        <p:spPr>
          <a:xfrm>
            <a:off x="7775086" y="2917529"/>
            <a:ext cx="1044000" cy="1044000"/>
          </a:xfrm>
          <a:prstGeom prst="ellipse">
            <a:avLst/>
          </a:prstGeom>
          <a:solidFill>
            <a:schemeClr val="bg1"/>
          </a:solidFill>
          <a:ln w="72390">
            <a:solidFill>
              <a:srgbClr val="7030A0"/>
            </a:solidFill>
          </a:ln>
        </p:spPr>
        <p:txBody>
          <a:bodyPr vert="horz" lIns="0" tIns="0" rIns="0" bIns="0" rtlCol="0" anchor="ctr" anchorCtr="0">
            <a:normAutofit fontScale="7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3000" kern="1200">
                <a:solidFill>
                  <a:srgbClr val="454D55"/>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9/03 au 24/03</a:t>
            </a:r>
          </a:p>
        </p:txBody>
      </p:sp>
      <p:sp>
        <p:nvSpPr>
          <p:cNvPr id="65" name="Espace réservé de texte 40">
            <a:extLst>
              <a:ext uri="{FF2B5EF4-FFF2-40B4-BE49-F238E27FC236}">
                <a16:creationId xmlns:a16="http://schemas.microsoft.com/office/drawing/2014/main" id="{EE6840CE-4AA0-3872-E261-F3D9E9B6ABAE}"/>
              </a:ext>
            </a:extLst>
          </p:cNvPr>
          <p:cNvSpPr txBox="1">
            <a:spLocks/>
          </p:cNvSpPr>
          <p:nvPr/>
        </p:nvSpPr>
        <p:spPr>
          <a:xfrm>
            <a:off x="23957" y="5948299"/>
            <a:ext cx="2599819" cy="267147"/>
          </a:xfrm>
          <a:prstGeom prst="rect">
            <a:avLst/>
          </a:prstGeom>
        </p:spPr>
        <p:txBody>
          <a:bodyPr vert="horz" lIns="0" tIns="0" rIns="0" bIns="0" rtlCol="0">
            <a:noAutofit/>
          </a:bodyPr>
          <a:lstStyle>
            <a:lvl1pPr marL="0" indent="0" algn="ctr" defTabSz="914400" rtl="0" eaLnBrk="1" latinLnBrk="0" hangingPunct="1">
              <a:lnSpc>
                <a:spcPct val="90000"/>
              </a:lnSpc>
              <a:spcBef>
                <a:spcPts val="1000"/>
              </a:spcBef>
              <a:buFont typeface="Arial" panose="020B0604020202020204" pitchFamily="34" charset="0"/>
              <a:buNone/>
              <a:defRPr sz="1500" b="0" i="0" kern="1200">
                <a:solidFill>
                  <a:schemeClr val="accent3"/>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solidFill>
                  <a:srgbClr val="FFC000"/>
                </a:solidFill>
                <a:latin typeface="Franklin Gothic Demi Cond" panose="020B0706030402020204" pitchFamily="34" charset="0"/>
              </a:rPr>
              <a:t>*=Dates à définir</a:t>
            </a:r>
          </a:p>
        </p:txBody>
      </p:sp>
      <p:sp>
        <p:nvSpPr>
          <p:cNvPr id="72" name="Espace réservé de texte 43">
            <a:extLst>
              <a:ext uri="{FF2B5EF4-FFF2-40B4-BE49-F238E27FC236}">
                <a16:creationId xmlns:a16="http://schemas.microsoft.com/office/drawing/2014/main" id="{D3E089A3-78AD-FDD9-B072-1B6C92D7E449}"/>
              </a:ext>
            </a:extLst>
          </p:cNvPr>
          <p:cNvSpPr txBox="1">
            <a:spLocks/>
          </p:cNvSpPr>
          <p:nvPr/>
        </p:nvSpPr>
        <p:spPr>
          <a:xfrm>
            <a:off x="9302389" y="6082164"/>
            <a:ext cx="1726129" cy="187282"/>
          </a:xfrm>
          <a:prstGeom prst="rect">
            <a:avLst/>
          </a:prstGeom>
        </p:spPr>
        <p:txBody>
          <a:bodyPr vert="horz" lIns="0" tIns="0" rIns="0" bIns="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1000" b="0" i="1" kern="1200">
                <a:solidFill>
                  <a:srgbClr val="454D55"/>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t>Résultats d’affectation *</a:t>
            </a:r>
            <a:endParaRPr lang="fr-FR" dirty="0"/>
          </a:p>
        </p:txBody>
      </p:sp>
      <p:pic>
        <p:nvPicPr>
          <p:cNvPr id="10" name="Image 9" descr="Une image contenant ciel, arbre, plante, Objectif œil de poisson&#10;&#10;Description générée automatiquement">
            <a:extLst>
              <a:ext uri="{FF2B5EF4-FFF2-40B4-BE49-F238E27FC236}">
                <a16:creationId xmlns:a16="http://schemas.microsoft.com/office/drawing/2014/main" id="{0F439A86-61CF-6447-00C9-72EBA42D9A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91" y="116227"/>
            <a:ext cx="1632283" cy="622565"/>
          </a:xfrm>
          <a:prstGeom prst="rect">
            <a:avLst/>
          </a:prstGeom>
        </p:spPr>
      </p:pic>
      <p:sp>
        <p:nvSpPr>
          <p:cNvPr id="15" name="ZoneTexte 14">
            <a:extLst>
              <a:ext uri="{FF2B5EF4-FFF2-40B4-BE49-F238E27FC236}">
                <a16:creationId xmlns:a16="http://schemas.microsoft.com/office/drawing/2014/main" id="{CC42855E-01A8-0FE1-AEB4-82C9DDB61362}"/>
              </a:ext>
            </a:extLst>
          </p:cNvPr>
          <p:cNvSpPr txBox="1"/>
          <p:nvPr/>
        </p:nvSpPr>
        <p:spPr>
          <a:xfrm>
            <a:off x="233680" y="5324839"/>
            <a:ext cx="2188668" cy="646331"/>
          </a:xfrm>
          <a:prstGeom prst="rect">
            <a:avLst/>
          </a:prstGeom>
          <a:noFill/>
        </p:spPr>
        <p:txBody>
          <a:bodyPr wrap="square">
            <a:spAutoFit/>
          </a:bodyPr>
          <a:lstStyle/>
          <a:p>
            <a:pPr rtl="0"/>
            <a:r>
              <a:rPr lang="fr-FR" sz="1800" b="1" dirty="0">
                <a:solidFill>
                  <a:srgbClr val="DC5924"/>
                </a:solidFill>
                <a:latin typeface="Franklin Gothic Demi Cond" panose="020B0706030402020204" pitchFamily="34" charset="0"/>
              </a:rPr>
              <a:t>ASSR et EV@LANG </a:t>
            </a:r>
            <a:r>
              <a:rPr lang="fr-FR" sz="1800" b="1" dirty="0">
                <a:solidFill>
                  <a:srgbClr val="FFC000"/>
                </a:solidFill>
                <a:latin typeface="Franklin Gothic Demi Cond" panose="020B0706030402020204" pitchFamily="34" charset="0"/>
              </a:rPr>
              <a:t>*</a:t>
            </a:r>
          </a:p>
          <a:p>
            <a:pPr rtl="0"/>
            <a:r>
              <a:rPr lang="fr-FR" sz="1800" b="1" dirty="0">
                <a:solidFill>
                  <a:srgbClr val="DC5924"/>
                </a:solidFill>
                <a:latin typeface="Franklin Gothic Demi Cond" panose="020B0706030402020204" pitchFamily="34" charset="0"/>
              </a:rPr>
              <a:t>PIX</a:t>
            </a:r>
            <a:r>
              <a:rPr lang="fr-FR" sz="1800" b="1" dirty="0">
                <a:solidFill>
                  <a:srgbClr val="FFC000"/>
                </a:solidFill>
                <a:latin typeface="Franklin Gothic Demi Cond" panose="020B0706030402020204" pitchFamily="34" charset="0"/>
              </a:rPr>
              <a:t> *</a:t>
            </a:r>
          </a:p>
        </p:txBody>
      </p:sp>
      <p:sp>
        <p:nvSpPr>
          <p:cNvPr id="4" name="Espace réservé au numéro de diapositive 2">
            <a:extLst>
              <a:ext uri="{FF2B5EF4-FFF2-40B4-BE49-F238E27FC236}">
                <a16:creationId xmlns:a16="http://schemas.microsoft.com/office/drawing/2014/main" id="{EF346824-D3DF-0E72-6433-F75772E0701E}"/>
              </a:ext>
            </a:extLst>
          </p:cNvPr>
          <p:cNvSpPr txBox="1">
            <a:spLocks noChangeArrowheads="1"/>
          </p:cNvSpPr>
          <p:nvPr/>
        </p:nvSpPr>
        <p:spPr bwMode="auto">
          <a:xfrm>
            <a:off x="11767764" y="6438900"/>
            <a:ext cx="4318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defPPr>
              <a:defRPr lang="fr-FR"/>
            </a:defPPr>
            <a:lvl1pPr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1pPr>
            <a:lvl2pPr marL="742950" indent="-28575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2pPr>
            <a:lvl3pPr marL="11430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3pPr>
            <a:lvl4pPr marL="16002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4pPr>
            <a:lvl5pPr marL="20574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9pPr>
          </a:lstStyle>
          <a:p>
            <a:fld id="{8A8A8263-C048-4764-9DCD-839530D89266}" type="slidenum">
              <a:rPr lang="fr-FR" altLang="fr-FR" sz="1200" smtClean="0">
                <a:solidFill>
                  <a:schemeClr val="accent6"/>
                </a:solidFill>
              </a:rPr>
              <a:pPr/>
              <a:t>13</a:t>
            </a:fld>
            <a:endParaRPr lang="fr-FR" altLang="fr-FR" sz="1200" dirty="0">
              <a:solidFill>
                <a:schemeClr val="accent6"/>
              </a:solidFill>
            </a:endParaRPr>
          </a:p>
        </p:txBody>
      </p:sp>
    </p:spTree>
    <p:extLst>
      <p:ext uri="{BB962C8B-B14F-4D97-AF65-F5344CB8AC3E}">
        <p14:creationId xmlns:p14="http://schemas.microsoft.com/office/powerpoint/2010/main" val="1860253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6">
            <a:extLst>
              <a:ext uri="{FF2B5EF4-FFF2-40B4-BE49-F238E27FC236}">
                <a16:creationId xmlns:a16="http://schemas.microsoft.com/office/drawing/2014/main" id="{772965D4-FC08-44C5-86A8-5C1A1887799A}"/>
              </a:ext>
            </a:extLst>
          </p:cNvPr>
          <p:cNvSpPr txBox="1">
            <a:spLocks/>
          </p:cNvSpPr>
          <p:nvPr/>
        </p:nvSpPr>
        <p:spPr>
          <a:xfrm>
            <a:off x="4433888" y="4256088"/>
            <a:ext cx="5756275" cy="928687"/>
          </a:xfrm>
          <a:prstGeom prst="rect">
            <a:avLst/>
          </a:prstGeom>
        </p:spPr>
        <p:txBody>
          <a:bodyPr lIns="457200" rIns="457200" anchor="ctr"/>
          <a:lstStyle>
            <a:lvl1pPr algn="ctr" defTabSz="914400" rtl="0" eaLnBrk="1" latinLnBrk="0" hangingPunct="1">
              <a:lnSpc>
                <a:spcPct val="90000"/>
              </a:lnSpc>
              <a:spcBef>
                <a:spcPct val="0"/>
              </a:spcBef>
              <a:buNone/>
              <a:defRPr lang="en-US" sz="3200" b="1" i="0" kern="1200" spc="300" dirty="0">
                <a:solidFill>
                  <a:schemeClr val="tx1">
                    <a:lumMod val="85000"/>
                    <a:lumOff val="15000"/>
                  </a:schemeClr>
                </a:solidFill>
                <a:latin typeface="+mj-lt"/>
                <a:ea typeface="+mn-ea"/>
                <a:cs typeface="Segoe UI Semilight" panose="020B0402040204020203" pitchFamily="34" charset="0"/>
              </a:defRPr>
            </a:lvl1pPr>
          </a:lstStyle>
          <a:p>
            <a:pPr fontAlgn="auto">
              <a:spcAft>
                <a:spcPts val="0"/>
              </a:spcAft>
              <a:defRPr/>
            </a:pPr>
            <a:r>
              <a:rPr lang="fr-FR"/>
              <a:t>MERCI</a:t>
            </a:r>
          </a:p>
        </p:txBody>
      </p:sp>
      <p:pic>
        <p:nvPicPr>
          <p:cNvPr id="3" name="Image 2" descr="Une image contenant ciel, arbre, plante, Objectif œil de poisson&#10;&#10;Description générée automatiquement">
            <a:extLst>
              <a:ext uri="{FF2B5EF4-FFF2-40B4-BE49-F238E27FC236}">
                <a16:creationId xmlns:a16="http://schemas.microsoft.com/office/drawing/2014/main" id="{841F0BC8-384C-FDDC-26EF-EF398C0B7D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7116" y="5812242"/>
            <a:ext cx="2289218" cy="873125"/>
          </a:xfrm>
          <a:prstGeom prst="rect">
            <a:avLst/>
          </a:prstGeom>
        </p:spPr>
      </p:pic>
    </p:spTree>
  </p:cSld>
  <p:clrMapOvr>
    <a:masterClrMapping/>
  </p:clrMapOvr>
  <p:transition spd="med">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Forme libre : Forme 64">
            <a:extLst>
              <a:ext uri="{FF2B5EF4-FFF2-40B4-BE49-F238E27FC236}">
                <a16:creationId xmlns:a16="http://schemas.microsoft.com/office/drawing/2014/main" id="{389F8255-87EF-44BA-9B9C-461A2461B95F}"/>
              </a:ext>
            </a:extLst>
          </p:cNvPr>
          <p:cNvSpPr>
            <a:spLocks noChangeAspect="1"/>
          </p:cNvSpPr>
          <p:nvPr/>
        </p:nvSpPr>
        <p:spPr>
          <a:xfrm>
            <a:off x="231775" y="-2693988"/>
            <a:ext cx="4729163" cy="4729163"/>
          </a:xfrm>
          <a:custGeom>
            <a:avLst/>
            <a:gdLst>
              <a:gd name="connsiteX0" fmla="*/ 244064 w 488128"/>
              <a:gd name="connsiteY0" fmla="*/ 0 h 488128"/>
              <a:gd name="connsiteX1" fmla="*/ 488128 w 488128"/>
              <a:gd name="connsiteY1" fmla="*/ 244064 h 488128"/>
              <a:gd name="connsiteX2" fmla="*/ 244064 w 488128"/>
              <a:gd name="connsiteY2" fmla="*/ 488128 h 488128"/>
              <a:gd name="connsiteX3" fmla="*/ 0 w 488128"/>
              <a:gd name="connsiteY3" fmla="*/ 244064 h 488128"/>
              <a:gd name="connsiteX4" fmla="*/ 244064 w 488128"/>
              <a:gd name="connsiteY4" fmla="*/ 0 h 488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128" h="488128">
                <a:moveTo>
                  <a:pt x="244064" y="0"/>
                </a:moveTo>
                <a:cubicBezTo>
                  <a:pt x="378857" y="0"/>
                  <a:pt x="488128" y="109271"/>
                  <a:pt x="488128" y="244064"/>
                </a:cubicBezTo>
                <a:cubicBezTo>
                  <a:pt x="488128" y="378857"/>
                  <a:pt x="378857" y="488128"/>
                  <a:pt x="244064" y="488128"/>
                </a:cubicBezTo>
                <a:cubicBezTo>
                  <a:pt x="109271" y="488128"/>
                  <a:pt x="0" y="378857"/>
                  <a:pt x="0" y="244064"/>
                </a:cubicBezTo>
                <a:cubicBezTo>
                  <a:pt x="0" y="109271"/>
                  <a:pt x="109271" y="0"/>
                  <a:pt x="24406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kern="0">
              <a:solidFill>
                <a:sysClr val="windowText" lastClr="000000"/>
              </a:solidFill>
            </a:endParaRPr>
          </a:p>
        </p:txBody>
      </p:sp>
      <p:sp>
        <p:nvSpPr>
          <p:cNvPr id="14" name="Espace réservé au texte 13">
            <a:extLst>
              <a:ext uri="{FF2B5EF4-FFF2-40B4-BE49-F238E27FC236}">
                <a16:creationId xmlns:a16="http://schemas.microsoft.com/office/drawing/2014/main" id="{2291E30B-16AD-43F9-9B28-B49A4C74358E}"/>
              </a:ext>
            </a:extLst>
          </p:cNvPr>
          <p:cNvSpPr>
            <a:spLocks noGrp="1"/>
          </p:cNvSpPr>
          <p:nvPr>
            <p:ph type="body" sz="quarter" idx="10"/>
          </p:nvPr>
        </p:nvSpPr>
        <p:spPr>
          <a:xfrm>
            <a:off x="327025" y="2592388"/>
            <a:ext cx="5453063" cy="1255728"/>
          </a:xfrm>
        </p:spPr>
        <p:txBody>
          <a:bodyPr/>
          <a:lstStyle/>
          <a:p>
            <a:pPr>
              <a:defRPr/>
            </a:pPr>
            <a:r>
              <a:rPr lang="fr-FR" dirty="0"/>
              <a:t>Si perte d’identifiant ou de mot de passe élève, s’adresser à l’accueil du collège.</a:t>
            </a:r>
          </a:p>
        </p:txBody>
      </p:sp>
      <p:sp>
        <p:nvSpPr>
          <p:cNvPr id="15" name="Espace réservé au texte 14">
            <a:extLst>
              <a:ext uri="{FF2B5EF4-FFF2-40B4-BE49-F238E27FC236}">
                <a16:creationId xmlns:a16="http://schemas.microsoft.com/office/drawing/2014/main" id="{16B50C19-8EE2-48D5-9E43-15A7E0A5A668}"/>
              </a:ext>
            </a:extLst>
          </p:cNvPr>
          <p:cNvSpPr>
            <a:spLocks noGrp="1"/>
          </p:cNvSpPr>
          <p:nvPr>
            <p:ph type="body" sz="quarter" idx="11"/>
          </p:nvPr>
        </p:nvSpPr>
        <p:spPr>
          <a:xfrm>
            <a:off x="6096000" y="419100"/>
            <a:ext cx="5671764" cy="1846146"/>
          </a:xfrm>
        </p:spPr>
        <p:txBody>
          <a:bodyPr/>
          <a:lstStyle/>
          <a:p>
            <a:pPr eaLnBrk="1" fontAlgn="auto" hangingPunct="1">
              <a:spcAft>
                <a:spcPts val="0"/>
              </a:spcAft>
              <a:defRPr/>
            </a:pPr>
            <a:r>
              <a:rPr lang="fr-FR" dirty="0"/>
              <a:t>Utilisation</a:t>
            </a:r>
          </a:p>
          <a:p>
            <a:pPr lvl="1" algn="just" eaLnBrk="1" fontAlgn="auto" hangingPunct="1">
              <a:spcAft>
                <a:spcPts val="0"/>
              </a:spcAft>
              <a:defRPr/>
            </a:pPr>
            <a:r>
              <a:rPr lang="fr-FR" dirty="0"/>
              <a:t>Le compte parent et le compte élève ne permettent pas les mêmes choses. Les devoirs, qcm, ne peuvent pas être faits sur un compte parent. Utilisez donc le compte qui vous est destiné.</a:t>
            </a:r>
          </a:p>
        </p:txBody>
      </p:sp>
      <p:sp>
        <p:nvSpPr>
          <p:cNvPr id="32" name="Titre 31">
            <a:extLst>
              <a:ext uri="{FF2B5EF4-FFF2-40B4-BE49-F238E27FC236}">
                <a16:creationId xmlns:a16="http://schemas.microsoft.com/office/drawing/2014/main" id="{09436975-6E0C-4F3C-AE8C-15533DAC75EA}"/>
              </a:ext>
            </a:extLst>
          </p:cNvPr>
          <p:cNvSpPr>
            <a:spLocks noGrp="1"/>
          </p:cNvSpPr>
          <p:nvPr>
            <p:ph type="title"/>
          </p:nvPr>
        </p:nvSpPr>
        <p:spPr>
          <a:xfrm>
            <a:off x="555244" y="0"/>
            <a:ext cx="4083304" cy="914096"/>
          </a:xfrm>
        </p:spPr>
        <p:txBody>
          <a:bodyPr/>
          <a:lstStyle/>
          <a:p>
            <a:pPr eaLnBrk="1" fontAlgn="auto" hangingPunct="1">
              <a:spcAft>
                <a:spcPts val="0"/>
              </a:spcAft>
              <a:defRPr/>
            </a:pPr>
            <a:r>
              <a:rPr lang="fr-FR" b="1">
                <a:gradFill>
                  <a:gsLst>
                    <a:gs pos="15000">
                      <a:schemeClr val="bg1"/>
                    </a:gs>
                    <a:gs pos="47000">
                      <a:schemeClr val="bg1"/>
                    </a:gs>
                  </a:gsLst>
                  <a:lin ang="5400000" scaled="1"/>
                </a:gradFill>
              </a:rPr>
              <a:t>1) PRONOTE</a:t>
            </a:r>
          </a:p>
        </p:txBody>
      </p:sp>
      <p:sp>
        <p:nvSpPr>
          <p:cNvPr id="21" name="Espace réservé au texte 20">
            <a:extLst>
              <a:ext uri="{FF2B5EF4-FFF2-40B4-BE49-F238E27FC236}">
                <a16:creationId xmlns:a16="http://schemas.microsoft.com/office/drawing/2014/main" id="{4FBF6595-E25E-4096-9E44-540BA79E081B}"/>
              </a:ext>
            </a:extLst>
          </p:cNvPr>
          <p:cNvSpPr>
            <a:spLocks noGrp="1"/>
          </p:cNvSpPr>
          <p:nvPr>
            <p:ph type="body" sz="quarter" idx="12"/>
          </p:nvPr>
        </p:nvSpPr>
        <p:spPr>
          <a:xfrm>
            <a:off x="6096000" y="2198903"/>
            <a:ext cx="5671764" cy="3359381"/>
          </a:xfrm>
        </p:spPr>
        <p:txBody>
          <a:bodyPr/>
          <a:lstStyle/>
          <a:p>
            <a:pPr eaLnBrk="1" fontAlgn="auto" hangingPunct="1">
              <a:spcAft>
                <a:spcPts val="0"/>
              </a:spcAft>
              <a:defRPr/>
            </a:pPr>
            <a:r>
              <a:rPr lang="fr-FR" dirty="0"/>
              <a:t>Parents </a:t>
            </a:r>
          </a:p>
          <a:p>
            <a:pPr lvl="1" algn="just" eaLnBrk="1" fontAlgn="auto" hangingPunct="1">
              <a:spcAft>
                <a:spcPts val="0"/>
              </a:spcAft>
              <a:defRPr/>
            </a:pPr>
            <a:r>
              <a:rPr lang="fr-FR" dirty="0"/>
              <a:t>Il est important de consulter régulièrement le compte parent. Vérifier PRONOTE pour les notes, les devoirs demandés, les échanges, les renseignements, les informations, les ressources…et toutes les informations concernant les différentes phases de l’orientation. </a:t>
            </a:r>
          </a:p>
          <a:p>
            <a:pPr lvl="1" algn="just" eaLnBrk="1" fontAlgn="auto" hangingPunct="1">
              <a:spcAft>
                <a:spcPts val="0"/>
              </a:spcAft>
              <a:defRPr/>
            </a:pPr>
            <a:r>
              <a:rPr lang="fr-FR" dirty="0"/>
              <a:t>Consultez également régulièrement le carnet de correspondance.</a:t>
            </a:r>
          </a:p>
          <a:p>
            <a:pPr lvl="1" eaLnBrk="1" fontAlgn="auto" hangingPunct="1">
              <a:spcAft>
                <a:spcPts val="0"/>
              </a:spcAft>
              <a:defRPr/>
            </a:pPr>
            <a:endParaRPr lang="fr-FR" dirty="0"/>
          </a:p>
        </p:txBody>
      </p:sp>
      <p:sp>
        <p:nvSpPr>
          <p:cNvPr id="2" name="Espace réservé au texte 20">
            <a:extLst>
              <a:ext uri="{FF2B5EF4-FFF2-40B4-BE49-F238E27FC236}">
                <a16:creationId xmlns:a16="http://schemas.microsoft.com/office/drawing/2014/main" id="{D92A5555-8EA1-B174-2555-F6A2A6298A5A}"/>
              </a:ext>
            </a:extLst>
          </p:cNvPr>
          <p:cNvSpPr txBox="1">
            <a:spLocks/>
          </p:cNvSpPr>
          <p:nvPr/>
        </p:nvSpPr>
        <p:spPr>
          <a:xfrm>
            <a:off x="6096000" y="5201073"/>
            <a:ext cx="5671764" cy="1420389"/>
          </a:xfrm>
          <a:prstGeom prst="rect">
            <a:avLst/>
          </a:prstGeom>
        </p:spPr>
        <p:txBody>
          <a:bodyPr vert="horz" wrap="square" lIns="91440" tIns="45720" rIns="91440" bIns="45720" rtlCol="0">
            <a:spAutoFit/>
          </a:bodyPr>
          <a:lstStyle>
            <a:lvl1pPr marL="0" indent="0" algn="l" rtl="0" eaLnBrk="0" fontAlgn="base" hangingPunct="0">
              <a:lnSpc>
                <a:spcPct val="90000"/>
              </a:lnSpc>
              <a:spcBef>
                <a:spcPts val="1000"/>
              </a:spcBef>
              <a:spcAft>
                <a:spcPct val="0"/>
              </a:spcAft>
              <a:buFont typeface="Arial" panose="020B0604020202020204" pitchFamily="34" charset="0"/>
              <a:buNone/>
              <a:defRPr sz="2200" b="1" kern="1200">
                <a:gradFill>
                  <a:gsLst>
                    <a:gs pos="15000">
                      <a:schemeClr val="bg1"/>
                    </a:gs>
                    <a:gs pos="47000">
                      <a:schemeClr val="bg1"/>
                    </a:gs>
                  </a:gsLst>
                  <a:lin ang="5400000" scaled="1"/>
                </a:gradFill>
                <a:latin typeface="+mn-lt"/>
                <a:ea typeface="+mn-ea"/>
                <a:cs typeface="+mn-cs"/>
              </a:defRPr>
            </a:lvl1pPr>
            <a:lvl2pPr marL="0" indent="0" algn="l" rtl="0" eaLnBrk="0" fontAlgn="base" hangingPunct="0">
              <a:lnSpc>
                <a:spcPct val="90000"/>
              </a:lnSpc>
              <a:spcBef>
                <a:spcPts val="500"/>
              </a:spcBef>
              <a:spcAft>
                <a:spcPct val="0"/>
              </a:spcAft>
              <a:buFont typeface="Arial" panose="020B0604020202020204" pitchFamily="34" charset="0"/>
              <a:buNone/>
              <a:defRPr sz="2000" kern="1200">
                <a:gradFill>
                  <a:gsLst>
                    <a:gs pos="15000">
                      <a:schemeClr val="bg1"/>
                    </a:gs>
                    <a:gs pos="47000">
                      <a:schemeClr val="bg1"/>
                    </a:gs>
                  </a:gsLst>
                  <a:lin ang="5400000" scaled="1"/>
                </a:gradFill>
                <a:latin typeface="+mn-lt"/>
                <a:ea typeface="+mn-ea"/>
                <a:cs typeface="+mn-cs"/>
              </a:defRPr>
            </a:lvl2pPr>
            <a:lvl3pPr marL="0" indent="0" algn="l" rtl="0" eaLnBrk="0" fontAlgn="base" hangingPunct="0">
              <a:lnSpc>
                <a:spcPct val="90000"/>
              </a:lnSpc>
              <a:spcBef>
                <a:spcPts val="1200"/>
              </a:spcBef>
              <a:spcAft>
                <a:spcPts val="1200"/>
              </a:spcAft>
              <a:buFont typeface="Arial" panose="020B0604020202020204" pitchFamily="34" charset="0"/>
              <a:buNone/>
              <a:defRPr sz="1800" b="1" kern="1200">
                <a:gradFill>
                  <a:gsLst>
                    <a:gs pos="15000">
                      <a:schemeClr val="bg1"/>
                    </a:gs>
                    <a:gs pos="47000">
                      <a:schemeClr val="bg1"/>
                    </a:gs>
                  </a:gsLst>
                  <a:lin ang="5400000" scaled="1"/>
                </a:gradFill>
                <a:latin typeface="+mn-lt"/>
                <a:ea typeface="+mn-ea"/>
                <a:cs typeface="+mn-cs"/>
              </a:defRPr>
            </a:lvl3pPr>
            <a:lvl4pPr marL="0" indent="0" algn="l" rtl="0" eaLnBrk="0" fontAlgn="base" hangingPunct="0">
              <a:lnSpc>
                <a:spcPct val="90000"/>
              </a:lnSpc>
              <a:spcBef>
                <a:spcPct val="0"/>
              </a:spcBef>
              <a:spcAft>
                <a:spcPts val="600"/>
              </a:spcAft>
              <a:buFont typeface="Arial" panose="020B0604020202020204" pitchFamily="34" charset="0"/>
              <a:buNone/>
              <a:defRPr sz="1600" kern="1200">
                <a:gradFill>
                  <a:gsLst>
                    <a:gs pos="15000">
                      <a:schemeClr val="bg1"/>
                    </a:gs>
                    <a:gs pos="47000">
                      <a:schemeClr val="bg1"/>
                    </a:gs>
                  </a:gsLst>
                  <a:lin ang="5400000" scaled="1"/>
                </a:gradFill>
                <a:latin typeface="+mn-lt"/>
                <a:ea typeface="+mn-ea"/>
                <a:cs typeface="+mn-cs"/>
              </a:defRPr>
            </a:lvl4pPr>
            <a:lvl5pPr marL="0" indent="0" algn="l" rtl="0" eaLnBrk="0" fontAlgn="base" hangingPunct="0">
              <a:lnSpc>
                <a:spcPct val="90000"/>
              </a:lnSpc>
              <a:spcBef>
                <a:spcPct val="0"/>
              </a:spcBef>
              <a:spcAft>
                <a:spcPts val="1200"/>
              </a:spcAft>
              <a:buFont typeface="Arial" panose="020B0604020202020204" pitchFamily="34" charset="0"/>
              <a:buNone/>
              <a:defRPr sz="1600" kern="1200">
                <a:gradFill>
                  <a:gsLst>
                    <a:gs pos="15000">
                      <a:schemeClr val="bg1"/>
                    </a:gs>
                    <a:gs pos="47000">
                      <a:schemeClr val="bg1"/>
                    </a:gs>
                  </a:gsLst>
                  <a:lin ang="5400000" scaled="1"/>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fontAlgn="auto" hangingPunct="1">
              <a:spcAft>
                <a:spcPts val="0"/>
              </a:spcAft>
              <a:defRPr/>
            </a:pPr>
            <a:r>
              <a:rPr lang="fr-FR" dirty="0"/>
              <a:t>Elèves</a:t>
            </a:r>
          </a:p>
          <a:p>
            <a:pPr lvl="0"/>
            <a:r>
              <a:rPr lang="fr-FR" sz="2000" b="0" dirty="0"/>
              <a:t>Se mettre à jour (leçons + exercices) avant de revenir au collège en cas d’absence.</a:t>
            </a:r>
          </a:p>
          <a:p>
            <a:pPr lvl="1" eaLnBrk="1" fontAlgn="auto" hangingPunct="1">
              <a:spcAft>
                <a:spcPts val="0"/>
              </a:spcAft>
              <a:defRPr/>
            </a:pPr>
            <a:endParaRPr lang="fr-FR" dirty="0"/>
          </a:p>
        </p:txBody>
      </p:sp>
      <p:pic>
        <p:nvPicPr>
          <p:cNvPr id="4" name="Image 3" descr="Une image contenant ciel, arbre, plante, Objectif œil de poisson&#10;&#10;Description générée automatiquement">
            <a:extLst>
              <a:ext uri="{FF2B5EF4-FFF2-40B4-BE49-F238E27FC236}">
                <a16:creationId xmlns:a16="http://schemas.microsoft.com/office/drawing/2014/main" id="{ED3B9EBB-629B-4EFD-A64E-7B957F5236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775" y="5713630"/>
            <a:ext cx="2289218" cy="873125"/>
          </a:xfrm>
          <a:prstGeom prst="rect">
            <a:avLst/>
          </a:prstGeom>
        </p:spPr>
      </p:pic>
      <p:sp>
        <p:nvSpPr>
          <p:cNvPr id="3" name="Espace réservé au numéro de diapositive 2">
            <a:extLst>
              <a:ext uri="{FF2B5EF4-FFF2-40B4-BE49-F238E27FC236}">
                <a16:creationId xmlns:a16="http://schemas.microsoft.com/office/drawing/2014/main" id="{7A672EC8-ED71-4DB5-E51A-5853B83E9CF9}"/>
              </a:ext>
            </a:extLst>
          </p:cNvPr>
          <p:cNvSpPr txBox="1">
            <a:spLocks noChangeArrowheads="1"/>
          </p:cNvSpPr>
          <p:nvPr/>
        </p:nvSpPr>
        <p:spPr bwMode="auto">
          <a:xfrm>
            <a:off x="11767764" y="6438900"/>
            <a:ext cx="4318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defPPr>
              <a:defRPr lang="fr-FR"/>
            </a:defPPr>
            <a:lvl1pPr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1pPr>
            <a:lvl2pPr marL="742950" indent="-28575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2pPr>
            <a:lvl3pPr marL="11430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3pPr>
            <a:lvl4pPr marL="16002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4pPr>
            <a:lvl5pPr marL="20574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9pPr>
          </a:lstStyle>
          <a:p>
            <a:fld id="{8A8A8263-C048-4764-9DCD-839530D89266}" type="slidenum">
              <a:rPr lang="fr-FR" altLang="fr-FR" sz="1200" smtClean="0">
                <a:solidFill>
                  <a:srgbClr val="FFFFFF"/>
                </a:solidFill>
              </a:rPr>
              <a:pPr/>
              <a:t>2</a:t>
            </a:fld>
            <a:endParaRPr lang="fr-FR" altLang="fr-FR" sz="1200" dirty="0">
              <a:solidFill>
                <a:srgbClr val="FFFFFF"/>
              </a:solidFill>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750"/>
                                        <p:tgtEl>
                                          <p:spTgt spid="1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75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au contenu 9">
            <a:extLst>
              <a:ext uri="{FF2B5EF4-FFF2-40B4-BE49-F238E27FC236}">
                <a16:creationId xmlns:a16="http://schemas.microsoft.com/office/drawing/2014/main" id="{BDE63A5B-C31B-5059-432B-984229E40727}"/>
              </a:ext>
            </a:extLst>
          </p:cNvPr>
          <p:cNvSpPr txBox="1">
            <a:spLocks/>
          </p:cNvSpPr>
          <p:nvPr/>
        </p:nvSpPr>
        <p:spPr>
          <a:xfrm>
            <a:off x="514421" y="1538136"/>
            <a:ext cx="3714704" cy="5264005"/>
          </a:xfrm>
          <a:prstGeom prst="rect">
            <a:avLst/>
          </a:prstGeom>
        </p:spPr>
        <p:txBody>
          <a:bodyPr vert="horz" wrap="square" lIns="91440" tIns="45720" rIns="91440" bIns="45720" rtlCol="0">
            <a:spAutoFit/>
          </a:bodyPr>
          <a:lstStyle>
            <a:lvl1pPr algn="ctr" rtl="0" eaLnBrk="0" fontAlgn="base" hangingPunct="0">
              <a:lnSpc>
                <a:spcPct val="90000"/>
              </a:lnSpc>
              <a:spcBef>
                <a:spcPts val="1000"/>
              </a:spcBef>
              <a:spcAft>
                <a:spcPts val="3000"/>
              </a:spcAft>
              <a:buFont typeface="Arial" panose="020B0604020202020204" pitchFamily="34" charset="0"/>
              <a:defRPr sz="2400" b="1" kern="1200">
                <a:gradFill>
                  <a:gsLst>
                    <a:gs pos="15000">
                      <a:schemeClr val="tx2"/>
                    </a:gs>
                    <a:gs pos="47000">
                      <a:schemeClr val="tx2"/>
                    </a:gs>
                  </a:gsLst>
                  <a:lin ang="5400000" scaled="1"/>
                </a:gradFill>
                <a:latin typeface="Segoe UI Semilight" panose="020B0402040204020203" pitchFamily="34" charset="0"/>
                <a:ea typeface="+mn-ea"/>
                <a:cs typeface="Segoe UI Semilight" panose="020B0402040204020203" pitchFamily="34" charset="0"/>
              </a:defRPr>
            </a:lvl1pPr>
            <a:lvl2pPr marL="0" indent="0" algn="ctr" defTabSz="914400" rtl="0" eaLnBrk="1" fontAlgn="base" latinLnBrk="0" hangingPunct="1">
              <a:lnSpc>
                <a:spcPct val="90000"/>
              </a:lnSpc>
              <a:spcBef>
                <a:spcPts val="1000"/>
              </a:spcBef>
              <a:spcAft>
                <a:spcPts val="1200"/>
              </a:spcAft>
              <a:buFont typeface="Arial" panose="020B0604020202020204" pitchFamily="34" charset="0"/>
              <a:buNone/>
              <a:defRPr lang="en-US" sz="2000" kern="1200" dirty="0">
                <a:solidFill>
                  <a:schemeClr val="tx1"/>
                </a:solidFill>
                <a:latin typeface="Segoe UI Semilight" panose="020B0402040204020203" pitchFamily="34" charset="0"/>
                <a:ea typeface="+mn-ea"/>
                <a:cs typeface="Segoe UI Semilight" panose="020B0402040204020203" pitchFamily="34" charset="0"/>
              </a:defRPr>
            </a:lvl2pPr>
            <a:lvl3pPr algn="ctr" rtl="0" eaLnBrk="0" fontAlgn="base" hangingPunct="0">
              <a:lnSpc>
                <a:spcPct val="90000"/>
              </a:lnSpc>
              <a:spcBef>
                <a:spcPts val="1200"/>
              </a:spcBef>
              <a:spcAft>
                <a:spcPts val="1200"/>
              </a:spcAft>
              <a:buFont typeface="Arial" panose="020B0604020202020204" pitchFamily="34" charset="0"/>
              <a:defRPr sz="1800" b="1" kern="1200">
                <a:solidFill>
                  <a:schemeClr val="tx2"/>
                </a:solidFill>
                <a:latin typeface="+mn-lt"/>
                <a:ea typeface="+mn-ea"/>
                <a:cs typeface="+mn-cs"/>
              </a:defRPr>
            </a:lvl3pPr>
            <a:lvl4pPr algn="ctr" rtl="0" eaLnBrk="0" fontAlgn="base" hangingPunct="0">
              <a:lnSpc>
                <a:spcPct val="90000"/>
              </a:lnSpc>
              <a:spcBef>
                <a:spcPct val="0"/>
              </a:spcBef>
              <a:spcAft>
                <a:spcPts val="600"/>
              </a:spcAft>
              <a:buFont typeface="Arial" panose="020B0604020202020204" pitchFamily="34" charset="0"/>
              <a:defRPr sz="1800" kern="1200">
                <a:solidFill>
                  <a:srgbClr val="262626"/>
                </a:solidFill>
                <a:latin typeface="+mn-lt"/>
                <a:ea typeface="+mn-ea"/>
                <a:cs typeface="+mn-cs"/>
              </a:defRPr>
            </a:lvl4pPr>
            <a:lvl5pPr algn="ctr" rtl="0" eaLnBrk="0" fontAlgn="base" hangingPunct="0">
              <a:lnSpc>
                <a:spcPct val="90000"/>
              </a:lnSpc>
              <a:spcBef>
                <a:spcPct val="0"/>
              </a:spcBef>
              <a:spcAft>
                <a:spcPts val="1200"/>
              </a:spcAft>
              <a:buFont typeface="Arial" panose="020B0604020202020204" pitchFamily="34" charset="0"/>
              <a:defRPr sz="1600"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fontAlgn="auto" hangingPunct="1">
              <a:spcAft>
                <a:spcPts val="2400"/>
              </a:spcAft>
              <a:defRPr/>
            </a:pPr>
            <a:r>
              <a:rPr lang="fr-FR" dirty="0"/>
              <a:t>CAP</a:t>
            </a:r>
          </a:p>
          <a:p>
            <a:pPr eaLnBrk="1" fontAlgn="auto" hangingPunct="1">
              <a:spcAft>
                <a:spcPts val="2400"/>
              </a:spcAft>
              <a:defRPr/>
            </a:pPr>
            <a:r>
              <a:rPr lang="fr-FR" dirty="0"/>
              <a:t> (certificat d’aptitude professionnelle)</a:t>
            </a:r>
          </a:p>
          <a:p>
            <a:pPr algn="l" eaLnBrk="1" fontAlgn="auto" hangingPunct="1">
              <a:spcAft>
                <a:spcPts val="2400"/>
              </a:spcAft>
              <a:defRPr/>
            </a:pPr>
            <a:r>
              <a:rPr lang="fr-FR" sz="2000" b="0" dirty="0">
                <a:solidFill>
                  <a:schemeClr val="tx1"/>
                </a:solidFill>
              </a:rPr>
              <a:t>- Par la voie scolaire (lycée professionnel public ou privé)</a:t>
            </a:r>
          </a:p>
          <a:p>
            <a:pPr algn="l" eaLnBrk="1" fontAlgn="auto" hangingPunct="1">
              <a:spcAft>
                <a:spcPts val="2400"/>
              </a:spcAft>
              <a:defRPr/>
            </a:pPr>
            <a:r>
              <a:rPr lang="fr-FR" sz="2000" b="0" dirty="0">
                <a:solidFill>
                  <a:schemeClr val="tx1"/>
                </a:solidFill>
              </a:rPr>
              <a:t>- Apprentissage dans un CFA public ou privé, nécessite un employeur.</a:t>
            </a:r>
          </a:p>
          <a:p>
            <a:pPr eaLnBrk="1" fontAlgn="auto" hangingPunct="1">
              <a:spcAft>
                <a:spcPts val="2400"/>
              </a:spcAft>
              <a:defRPr/>
            </a:pPr>
            <a:endParaRPr lang="fr-FR" dirty="0"/>
          </a:p>
          <a:p>
            <a:pPr lvl="1" fontAlgn="auto">
              <a:defRPr/>
            </a:pPr>
            <a:r>
              <a:rPr lang="fr-FR" dirty="0"/>
              <a:t>. </a:t>
            </a:r>
          </a:p>
        </p:txBody>
      </p:sp>
      <p:sp>
        <p:nvSpPr>
          <p:cNvPr id="10" name="Espace réservé au contenu 9">
            <a:extLst>
              <a:ext uri="{FF2B5EF4-FFF2-40B4-BE49-F238E27FC236}">
                <a16:creationId xmlns:a16="http://schemas.microsoft.com/office/drawing/2014/main" id="{D7CC87E8-9418-43AE-9A2F-A1AE77009845}"/>
              </a:ext>
            </a:extLst>
          </p:cNvPr>
          <p:cNvSpPr>
            <a:spLocks noGrp="1"/>
          </p:cNvSpPr>
          <p:nvPr>
            <p:ph idx="1"/>
          </p:nvPr>
        </p:nvSpPr>
        <p:spPr>
          <a:xfrm>
            <a:off x="4147380" y="1532205"/>
            <a:ext cx="3714704" cy="3923125"/>
          </a:xfrm>
        </p:spPr>
        <p:txBody>
          <a:bodyPr/>
          <a:lstStyle/>
          <a:p>
            <a:pPr eaLnBrk="1" fontAlgn="auto" hangingPunct="1">
              <a:spcAft>
                <a:spcPts val="2400"/>
              </a:spcAft>
              <a:defRPr/>
            </a:pPr>
            <a:r>
              <a:rPr lang="fr-FR" dirty="0"/>
              <a:t>Bacs professionnels </a:t>
            </a:r>
          </a:p>
          <a:p>
            <a:pPr lvl="1" algn="l" fontAlgn="auto">
              <a:defRPr/>
            </a:pPr>
            <a:r>
              <a:rPr lang="fr-FR" dirty="0"/>
              <a:t>-Les places sont limitées, certains bacs pros sont très demandés !</a:t>
            </a:r>
          </a:p>
          <a:p>
            <a:pPr lvl="1" algn="l" fontAlgn="auto">
              <a:defRPr/>
            </a:pPr>
            <a:r>
              <a:rPr lang="fr-FR" dirty="0"/>
              <a:t>-Être affecté en bac professionnel n’est pas automatique !</a:t>
            </a:r>
          </a:p>
          <a:p>
            <a:pPr lvl="1" fontAlgn="auto">
              <a:defRPr/>
            </a:pPr>
            <a:r>
              <a:rPr lang="fr-FR" dirty="0"/>
              <a:t>  </a:t>
            </a:r>
          </a:p>
          <a:p>
            <a:pPr lvl="1" fontAlgn="auto">
              <a:defRPr/>
            </a:pPr>
            <a:r>
              <a:rPr lang="fr-FR" dirty="0"/>
              <a:t>. </a:t>
            </a:r>
          </a:p>
        </p:txBody>
      </p:sp>
      <p:sp>
        <p:nvSpPr>
          <p:cNvPr id="11" name="Espace réservé au contenu 10">
            <a:extLst>
              <a:ext uri="{FF2B5EF4-FFF2-40B4-BE49-F238E27FC236}">
                <a16:creationId xmlns:a16="http://schemas.microsoft.com/office/drawing/2014/main" id="{838977A2-4633-4D54-AB75-97F7B072613C}"/>
              </a:ext>
            </a:extLst>
          </p:cNvPr>
          <p:cNvSpPr>
            <a:spLocks noGrp="1"/>
          </p:cNvSpPr>
          <p:nvPr>
            <p:ph idx="14"/>
          </p:nvPr>
        </p:nvSpPr>
        <p:spPr>
          <a:xfrm>
            <a:off x="7780338" y="1532205"/>
            <a:ext cx="4138732" cy="5076261"/>
          </a:xfrm>
        </p:spPr>
        <p:txBody>
          <a:bodyPr/>
          <a:lstStyle/>
          <a:p>
            <a:pPr eaLnBrk="1" fontAlgn="auto" hangingPunct="1">
              <a:spcAft>
                <a:spcPts val="2400"/>
              </a:spcAft>
              <a:defRPr/>
            </a:pPr>
            <a:r>
              <a:rPr lang="fr-FR" dirty="0"/>
              <a:t>Seconde générale et technologique (2</a:t>
            </a:r>
            <a:r>
              <a:rPr lang="fr-FR" baseline="30000" dirty="0"/>
              <a:t>de</a:t>
            </a:r>
            <a:r>
              <a:rPr lang="fr-FR" dirty="0"/>
              <a:t> GT)</a:t>
            </a:r>
            <a:endParaRPr lang="fr-FR" spc="-40" dirty="0"/>
          </a:p>
          <a:p>
            <a:pPr lvl="1" algn="l" fontAlgn="auto">
              <a:defRPr/>
            </a:pPr>
            <a:r>
              <a:rPr lang="fr-FR" dirty="0"/>
              <a:t>-il faut un niveau convenable. La seconde sera bien plus difficile que la 3ème.</a:t>
            </a:r>
          </a:p>
          <a:p>
            <a:pPr lvl="1" algn="l" fontAlgn="auto">
              <a:defRPr/>
            </a:pPr>
            <a:r>
              <a:rPr lang="fr-FR" dirty="0"/>
              <a:t>- Un élève qui n’a montré aucune motivation scolaire tout au long de l’année ne devrait pas demander le passage en seconde GT sous prétexte qu’il ne sait pas quoi demander en voie professionnelle. Donc il faut réfléchir dès le début de la 3</a:t>
            </a:r>
            <a:r>
              <a:rPr lang="fr-FR" baseline="30000" dirty="0"/>
              <a:t>ème</a:t>
            </a:r>
            <a:r>
              <a:rPr lang="fr-FR" dirty="0"/>
              <a:t> à des champs professionnels compatibles avec ses envies.</a:t>
            </a:r>
          </a:p>
        </p:txBody>
      </p:sp>
      <p:sp>
        <p:nvSpPr>
          <p:cNvPr id="14" name="Titre 1">
            <a:extLst>
              <a:ext uri="{FF2B5EF4-FFF2-40B4-BE49-F238E27FC236}">
                <a16:creationId xmlns:a16="http://schemas.microsoft.com/office/drawing/2014/main" id="{627D2F76-027E-49AB-BE6E-E5C221AA46BB}"/>
              </a:ext>
            </a:extLst>
          </p:cNvPr>
          <p:cNvSpPr>
            <a:spLocks noGrp="1"/>
          </p:cNvSpPr>
          <p:nvPr>
            <p:ph type="title"/>
          </p:nvPr>
        </p:nvSpPr>
        <p:spPr>
          <a:xfrm>
            <a:off x="-565150" y="179388"/>
            <a:ext cx="4011613" cy="479425"/>
          </a:xfrm>
        </p:spPr>
        <p:txBody>
          <a:bodyPr/>
          <a:lstStyle/>
          <a:p>
            <a:pPr eaLnBrk="1" fontAlgn="auto" hangingPunct="1">
              <a:spcAft>
                <a:spcPts val="0"/>
              </a:spcAft>
              <a:defRPr/>
            </a:pPr>
            <a:r>
              <a:rPr lang="fr-FR" sz="2800" dirty="0"/>
              <a:t>2) </a:t>
            </a:r>
            <a:r>
              <a:rPr lang="fr-FR" sz="2700" dirty="0"/>
              <a:t>ORIENTATION</a:t>
            </a:r>
          </a:p>
        </p:txBody>
      </p:sp>
      <p:sp>
        <p:nvSpPr>
          <p:cNvPr id="6" name="Espace réservé au texte 5">
            <a:extLst>
              <a:ext uri="{FF2B5EF4-FFF2-40B4-BE49-F238E27FC236}">
                <a16:creationId xmlns:a16="http://schemas.microsoft.com/office/drawing/2014/main" id="{62D7CCBF-3F7D-480A-834C-C9AA02C51DE0}"/>
              </a:ext>
            </a:extLst>
          </p:cNvPr>
          <p:cNvSpPr>
            <a:spLocks noGrp="1"/>
          </p:cNvSpPr>
          <p:nvPr>
            <p:ph type="body" sz="quarter" idx="16"/>
          </p:nvPr>
        </p:nvSpPr>
        <p:spPr>
          <a:xfrm>
            <a:off x="3238139" y="185318"/>
            <a:ext cx="9084398" cy="467564"/>
          </a:xfrm>
        </p:spPr>
        <p:txBody>
          <a:bodyPr/>
          <a:lstStyle/>
          <a:p>
            <a:pPr algn="just" eaLnBrk="1" fontAlgn="auto" hangingPunct="1">
              <a:lnSpc>
                <a:spcPct val="107000"/>
              </a:lnSpc>
              <a:spcAft>
                <a:spcPts val="800"/>
              </a:spcAft>
              <a:defRPr/>
            </a:pPr>
            <a:r>
              <a:rPr lang="fr-FR" dirty="0">
                <a:latin typeface="Calibri" panose="020F0502020204030204" pitchFamily="34" charset="0"/>
                <a:ea typeface="Calibri" panose="020F0502020204030204" pitchFamily="34" charset="0"/>
                <a:cs typeface="Calibri" panose="020F0502020204030204" pitchFamily="34" charset="0"/>
              </a:rPr>
              <a:t>Il faut que cette orientation soit choisie et non subie.</a:t>
            </a:r>
            <a:endParaRPr lang="fr-FR" dirty="0"/>
          </a:p>
        </p:txBody>
      </p:sp>
      <p:sp>
        <p:nvSpPr>
          <p:cNvPr id="13" name="Rectangle 12">
            <a:extLst>
              <a:ext uri="{FF2B5EF4-FFF2-40B4-BE49-F238E27FC236}">
                <a16:creationId xmlns:a16="http://schemas.microsoft.com/office/drawing/2014/main" id="{B4C46483-1DBD-431C-9CAB-000F836B1770}"/>
              </a:ext>
            </a:extLst>
          </p:cNvPr>
          <p:cNvSpPr/>
          <p:nvPr/>
        </p:nvSpPr>
        <p:spPr>
          <a:xfrm>
            <a:off x="8828131" y="2403566"/>
            <a:ext cx="2124891" cy="481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31754" name="Espace réservé au numéro de diapositive 41">
            <a:extLst>
              <a:ext uri="{FF2B5EF4-FFF2-40B4-BE49-F238E27FC236}">
                <a16:creationId xmlns:a16="http://schemas.microsoft.com/office/drawing/2014/main" id="{D2CF5FD6-681B-416F-A163-0D35DDDAA4AD}"/>
              </a:ext>
            </a:extLst>
          </p:cNvPr>
          <p:cNvSpPr>
            <a:spLocks noGrp="1" noChangeArrowheads="1"/>
          </p:cNvSpPr>
          <p:nvPr>
            <p:ph type="sldNum" sz="quarter" idx="17"/>
          </p:nvPr>
        </p:nvSpPr>
        <p:spPr bwMode="auto">
          <a:xfrm>
            <a:off x="11682413" y="6464300"/>
            <a:ext cx="49847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B433AFBA-E714-408B-B6DB-F53F1E548FA8}" type="slidenum">
              <a:rPr lang="fr-FR" altLang="fr-FR" smtClean="0">
                <a:solidFill>
                  <a:schemeClr val="tx2"/>
                </a:solidFill>
              </a:rPr>
              <a:pPr fontAlgn="base">
                <a:spcBef>
                  <a:spcPct val="0"/>
                </a:spcBef>
                <a:spcAft>
                  <a:spcPct val="0"/>
                </a:spcAft>
              </a:pPr>
              <a:t>3</a:t>
            </a:fld>
            <a:endParaRPr lang="fr-FR" altLang="fr-FR">
              <a:solidFill>
                <a:schemeClr val="tx2"/>
              </a:solidFill>
            </a:endParaRPr>
          </a:p>
        </p:txBody>
      </p:sp>
      <p:sp>
        <p:nvSpPr>
          <p:cNvPr id="7" name="Rectangle 12">
            <a:extLst>
              <a:ext uri="{FF2B5EF4-FFF2-40B4-BE49-F238E27FC236}">
                <a16:creationId xmlns:a16="http://schemas.microsoft.com/office/drawing/2014/main" id="{FDC945EF-AF89-0321-63A0-3AFB9E64EA7D}"/>
              </a:ext>
            </a:extLst>
          </p:cNvPr>
          <p:cNvSpPr/>
          <p:nvPr/>
        </p:nvSpPr>
        <p:spPr>
          <a:xfrm>
            <a:off x="5033554" y="2033451"/>
            <a:ext cx="2124891" cy="481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8" name="Rectangle 12">
            <a:extLst>
              <a:ext uri="{FF2B5EF4-FFF2-40B4-BE49-F238E27FC236}">
                <a16:creationId xmlns:a16="http://schemas.microsoft.com/office/drawing/2014/main" id="{7EC619A0-09F4-39B6-95A4-929CB84444AB}"/>
              </a:ext>
            </a:extLst>
          </p:cNvPr>
          <p:cNvSpPr/>
          <p:nvPr/>
        </p:nvSpPr>
        <p:spPr>
          <a:xfrm>
            <a:off x="1309327" y="3226526"/>
            <a:ext cx="2124891" cy="481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pic>
        <p:nvPicPr>
          <p:cNvPr id="4" name="Image 3" descr="Une image contenant ciel, arbre, plante, Objectif œil de poisson&#10;&#10;Description générée automatiquement">
            <a:extLst>
              <a:ext uri="{FF2B5EF4-FFF2-40B4-BE49-F238E27FC236}">
                <a16:creationId xmlns:a16="http://schemas.microsoft.com/office/drawing/2014/main" id="{3704D1C3-3374-3824-F69B-4E5F8A7E75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930" y="5591175"/>
            <a:ext cx="2289218" cy="873125"/>
          </a:xfrm>
          <a:prstGeom prst="rect">
            <a:avLst/>
          </a:prstGeom>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13932 4.81481E-6 L 2.08333E-6 4.81481E-6 " pathEditMode="relative" rAng="0" ptsTypes="AA">
                                      <p:cBhvr>
                                        <p:cTn id="8" dur="500" fill="hold"/>
                                        <p:tgtEl>
                                          <p:spTgt spid="13"/>
                                        </p:tgtEl>
                                        <p:attrNameLst>
                                          <p:attrName>ppt_x</p:attrName>
                                          <p:attrName>ppt_y</p:attrName>
                                        </p:attrNameLst>
                                      </p:cBhvr>
                                      <p:rCtr x="6966" y="0"/>
                                    </p:animMotion>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2" presetClass="entr" presetSubtype="4" fill="hold" grpId="0"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 calcmode="lin" valueType="num">
                                      <p:cBhvr additive="base">
                                        <p:cTn id="17"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 calcmode="lin" valueType="num">
                                      <p:cBhvr additive="base">
                                        <p:cTn id="21"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2" end="2"/>
                                            </p:txEl>
                                          </p:spTgt>
                                        </p:tgtEl>
                                        <p:attrNameLst>
                                          <p:attrName>ppt_y</p:attrName>
                                        </p:attrNameLst>
                                      </p:cBhvr>
                                      <p:tavLst>
                                        <p:tav tm="0">
                                          <p:val>
                                            <p:strVal val="1+#ppt_h/2"/>
                                          </p:val>
                                        </p:tav>
                                        <p:tav tm="100000">
                                          <p:val>
                                            <p:strVal val="#ppt_y"/>
                                          </p:val>
                                        </p:tav>
                                      </p:tavLst>
                                    </p:anim>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63" presetClass="path" presetSubtype="0" accel="50000" decel="50000" fill="hold" grpId="1" nodeType="withEffect">
                                  <p:stCondLst>
                                    <p:cond delay="0"/>
                                  </p:stCondLst>
                                  <p:childTnLst>
                                    <p:animMotion origin="layout" path="M -0.13932 5.55112E-17 L 0 5.55112E-17 " pathEditMode="relative" rAng="0" ptsTypes="AA">
                                      <p:cBhvr>
                                        <p:cTn id="28" dur="500" fill="hold"/>
                                        <p:tgtEl>
                                          <p:spTgt spid="7"/>
                                        </p:tgtEl>
                                        <p:attrNameLst>
                                          <p:attrName>ppt_x</p:attrName>
                                          <p:attrName>ppt_y</p:attrName>
                                        </p:attrNameLst>
                                      </p:cBhvr>
                                      <p:rCtr x="6966" y="0"/>
                                    </p:animMotion>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63" presetClass="path" presetSubtype="0" accel="50000" decel="50000" fill="hold" grpId="1" nodeType="withEffect">
                                  <p:stCondLst>
                                    <p:cond delay="0"/>
                                  </p:stCondLst>
                                  <p:childTnLst>
                                    <p:animMotion origin="layout" path="M -0.13932 -2.59259E-6 L -1.25E-6 -2.59259E-6 " pathEditMode="relative" rAng="0" ptsTypes="AA">
                                      <p:cBhvr>
                                        <p:cTn id="32" dur="500" fill="hold"/>
                                        <p:tgtEl>
                                          <p:spTgt spid="8"/>
                                        </p:tgtEl>
                                        <p:attrNameLst>
                                          <p:attrName>ppt_x</p:attrName>
                                          <p:attrName>ppt_y</p:attrName>
                                        </p:attrNameLst>
                                      </p:cBhvr>
                                      <p:rCtr x="696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3" grpId="0" animBg="1"/>
      <p:bldP spid="13" grpId="1" animBg="1"/>
      <p:bldP spid="7" grpId="0" animBg="1"/>
      <p:bldP spid="7" grpId="1" animBg="1"/>
      <p:bldP spid="8" grpId="0" animBg="1"/>
      <p:bldP spid="8"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space réservé du contenu 17">
            <a:extLst>
              <a:ext uri="{FF2B5EF4-FFF2-40B4-BE49-F238E27FC236}">
                <a16:creationId xmlns:a16="http://schemas.microsoft.com/office/drawing/2014/main" id="{773D85BB-5150-AFC8-5559-5DE029DA1ECA}"/>
              </a:ext>
            </a:extLst>
          </p:cNvPr>
          <p:cNvSpPr txBox="1">
            <a:spLocks/>
          </p:cNvSpPr>
          <p:nvPr/>
        </p:nvSpPr>
        <p:spPr>
          <a:xfrm>
            <a:off x="8848614" y="1942152"/>
            <a:ext cx="3083036" cy="5091650"/>
          </a:xfrm>
          <a:prstGeom prst="rect">
            <a:avLst/>
          </a:prstGeom>
        </p:spPr>
        <p:txBody>
          <a:bodyPr vert="horz" wrap="square" lIns="91440" tIns="45720" rIns="91440" bIns="45720" rtlCol="0">
            <a:spAutoFit/>
          </a:bodyPr>
          <a:lstStyle>
            <a:lvl1pPr algn="ctr" rtl="0" eaLnBrk="0" fontAlgn="base" hangingPunct="0">
              <a:lnSpc>
                <a:spcPct val="90000"/>
              </a:lnSpc>
              <a:spcBef>
                <a:spcPts val="1000"/>
              </a:spcBef>
              <a:spcAft>
                <a:spcPct val="0"/>
              </a:spcAft>
              <a:buFont typeface="Arial" panose="020B0604020202020204" pitchFamily="34" charset="0"/>
              <a:defRPr lang="en-US" sz="2400" b="1" kern="1200" dirty="0">
                <a:gradFill>
                  <a:gsLst>
                    <a:gs pos="15000">
                      <a:schemeClr val="tx2"/>
                    </a:gs>
                    <a:gs pos="47000">
                      <a:schemeClr val="tx2"/>
                    </a:gs>
                  </a:gsLst>
                  <a:lin ang="5400000" scaled="1"/>
                </a:gradFill>
                <a:latin typeface="Segoe UI Semilight" panose="020B0402040204020203" pitchFamily="34" charset="0"/>
                <a:ea typeface="+mn-ea"/>
                <a:cs typeface="Segoe UI Semilight" panose="020B0402040204020203" pitchFamily="34" charset="0"/>
              </a:defRPr>
            </a:lvl1pPr>
            <a:lvl2pPr marL="0" indent="0" algn="ctr" defTabSz="914400" rtl="0" eaLnBrk="1" fontAlgn="base" latinLnBrk="0" hangingPunct="1">
              <a:lnSpc>
                <a:spcPct val="90000"/>
              </a:lnSpc>
              <a:spcBef>
                <a:spcPts val="1000"/>
              </a:spcBef>
              <a:spcAft>
                <a:spcPts val="1200"/>
              </a:spcAft>
              <a:buFont typeface="Arial" panose="020B0604020202020204" pitchFamily="34" charset="0"/>
              <a:buNone/>
              <a:defRPr lang="en-US" sz="2000" kern="1200" dirty="0">
                <a:solidFill>
                  <a:schemeClr val="tx1"/>
                </a:solidFill>
                <a:latin typeface="Segoe UI Semilight" panose="020B0402040204020203" pitchFamily="34" charset="0"/>
                <a:ea typeface="+mn-ea"/>
                <a:cs typeface="Segoe UI Semilight" panose="020B0402040204020203" pitchFamily="34" charset="0"/>
              </a:defRPr>
            </a:lvl2pPr>
            <a:lvl3pPr algn="ctr" rtl="0" eaLnBrk="0" fontAlgn="base" hangingPunct="0">
              <a:lnSpc>
                <a:spcPct val="90000"/>
              </a:lnSpc>
              <a:spcBef>
                <a:spcPts val="1200"/>
              </a:spcBef>
              <a:spcAft>
                <a:spcPts val="1200"/>
              </a:spcAft>
              <a:buFont typeface="Arial" panose="020B0604020202020204" pitchFamily="34" charset="0"/>
              <a:defRPr sz="1800" b="1" kern="1200">
                <a:solidFill>
                  <a:schemeClr val="tx2"/>
                </a:solidFill>
                <a:latin typeface="+mn-lt"/>
                <a:ea typeface="+mn-ea"/>
                <a:cs typeface="+mn-cs"/>
              </a:defRPr>
            </a:lvl3pPr>
            <a:lvl4pPr algn="ctr" rtl="0" eaLnBrk="0" fontAlgn="base" hangingPunct="0">
              <a:lnSpc>
                <a:spcPct val="90000"/>
              </a:lnSpc>
              <a:spcBef>
                <a:spcPct val="0"/>
              </a:spcBef>
              <a:spcAft>
                <a:spcPts val="600"/>
              </a:spcAft>
              <a:buFont typeface="Arial" panose="020B0604020202020204" pitchFamily="34" charset="0"/>
              <a:defRPr sz="1800" kern="1200">
                <a:solidFill>
                  <a:srgbClr val="262626"/>
                </a:solidFill>
                <a:latin typeface="+mn-lt"/>
                <a:ea typeface="+mn-ea"/>
                <a:cs typeface="+mn-cs"/>
              </a:defRPr>
            </a:lvl4pPr>
            <a:lvl5pPr algn="ctr" rtl="0" eaLnBrk="0" fontAlgn="base" hangingPunct="0">
              <a:lnSpc>
                <a:spcPct val="90000"/>
              </a:lnSpc>
              <a:spcBef>
                <a:spcPct val="0"/>
              </a:spcBef>
              <a:spcAft>
                <a:spcPts val="1200"/>
              </a:spcAft>
              <a:buFont typeface="Arial" panose="020B0604020202020204" pitchFamily="34" charset="0"/>
              <a:defRPr sz="1600"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fontAlgn="auto" hangingPunct="1">
              <a:spcAft>
                <a:spcPts val="2400"/>
              </a:spcAft>
              <a:defRPr/>
            </a:pPr>
            <a:r>
              <a:rPr lang="fr-FR" dirty="0"/>
              <a:t>Autres</a:t>
            </a:r>
          </a:p>
          <a:p>
            <a:pPr lvl="1" algn="just" fontAlgn="auto">
              <a:defRPr/>
            </a:pPr>
            <a:r>
              <a:rPr lang="fr-FR" sz="2000" b="0" dirty="0">
                <a:solidFill>
                  <a:schemeClr val="tx1"/>
                </a:solidFill>
              </a:rPr>
              <a:t>-</a:t>
            </a:r>
            <a:r>
              <a:rPr lang="fr-FR" dirty="0"/>
              <a:t> La page orientation </a:t>
            </a:r>
            <a:r>
              <a:rPr lang="fr-FR" dirty="0">
                <a:solidFill>
                  <a:srgbClr val="C00000"/>
                </a:solidFill>
              </a:rPr>
              <a:t>dans l’ent </a:t>
            </a:r>
            <a:r>
              <a:rPr lang="fr-FR" dirty="0"/>
              <a:t>contient de nombreuses informations, </a:t>
            </a:r>
          </a:p>
          <a:p>
            <a:pPr lvl="1" algn="l" fontAlgn="auto">
              <a:defRPr/>
            </a:pPr>
            <a:r>
              <a:rPr lang="fr-FR" dirty="0"/>
              <a:t>-Le site ONISEP, </a:t>
            </a:r>
          </a:p>
          <a:p>
            <a:pPr lvl="1" algn="l" fontAlgn="auto">
              <a:defRPr/>
            </a:pPr>
            <a:r>
              <a:rPr lang="fr-FR" dirty="0"/>
              <a:t>-la maison de l’orientation à Antigone à Montpellier</a:t>
            </a:r>
          </a:p>
          <a:p>
            <a:pPr lvl="1" algn="just" fontAlgn="auto">
              <a:defRPr/>
            </a:pPr>
            <a:r>
              <a:rPr lang="fr-FR" dirty="0"/>
              <a:t>-Ne pas hésiter à communiquer avec le professeur principal bien avant la fin de l’année</a:t>
            </a:r>
          </a:p>
          <a:p>
            <a:pPr algn="l" eaLnBrk="1" fontAlgn="auto" hangingPunct="1">
              <a:spcAft>
                <a:spcPts val="2400"/>
              </a:spcAft>
              <a:defRPr/>
            </a:pPr>
            <a:endParaRPr lang="fr-FR" dirty="0"/>
          </a:p>
        </p:txBody>
      </p:sp>
      <p:sp>
        <p:nvSpPr>
          <p:cNvPr id="8" name="Espace réservé du contenu 7">
            <a:extLst>
              <a:ext uri="{FF2B5EF4-FFF2-40B4-BE49-F238E27FC236}">
                <a16:creationId xmlns:a16="http://schemas.microsoft.com/office/drawing/2014/main" id="{810BF832-5A5D-0AE5-4C46-C9849A2A7F45}"/>
              </a:ext>
            </a:extLst>
          </p:cNvPr>
          <p:cNvSpPr>
            <a:spLocks noGrp="1"/>
          </p:cNvSpPr>
          <p:nvPr>
            <p:ph idx="14"/>
          </p:nvPr>
        </p:nvSpPr>
        <p:spPr>
          <a:xfrm>
            <a:off x="325240" y="1515629"/>
            <a:ext cx="4521899" cy="6211444"/>
          </a:xfrm>
        </p:spPr>
        <p:txBody>
          <a:bodyPr/>
          <a:lstStyle/>
          <a:p>
            <a:r>
              <a:rPr lang="fr-FR" dirty="0"/>
              <a:t>CIO – Psy EN</a:t>
            </a:r>
          </a:p>
          <a:p>
            <a:pPr algn="just"/>
            <a:r>
              <a:rPr lang="fr-FR" sz="1800" b="0" dirty="0">
                <a:solidFill>
                  <a:schemeClr val="tx1"/>
                </a:solidFill>
              </a:rPr>
              <a:t>M. Larousse Psy EN et conseiller d'orientation peut recevoir les élèves (accompagnés ou non des familles) </a:t>
            </a:r>
            <a:r>
              <a:rPr lang="fr-FR" sz="1800" b="0">
                <a:solidFill>
                  <a:schemeClr val="tx1"/>
                </a:solidFill>
              </a:rPr>
              <a:t>le jeudi. </a:t>
            </a:r>
            <a:r>
              <a:rPr lang="fr-FR" sz="1800" b="0" dirty="0">
                <a:solidFill>
                  <a:schemeClr val="tx1"/>
                </a:solidFill>
              </a:rPr>
              <a:t>Une fiche pour prendre des rendez-vous est à la disposition des élèves au secrétariat de M. Javerzac.</a:t>
            </a:r>
          </a:p>
          <a:p>
            <a:pPr algn="just"/>
            <a:r>
              <a:rPr lang="fr-FR" sz="1800" b="0" dirty="0">
                <a:solidFill>
                  <a:schemeClr val="tx1"/>
                </a:solidFill>
              </a:rPr>
              <a:t>Il reçoit également les familles au CIO de Lunel le lundi et le mercredi de 13h à 17h sur rendez-vous au 04 48 18 55 30.</a:t>
            </a:r>
          </a:p>
          <a:p>
            <a:pPr algn="just"/>
            <a:r>
              <a:rPr lang="fr-FR" sz="1800" dirty="0">
                <a:solidFill>
                  <a:schemeClr val="tx1"/>
                </a:solidFill>
              </a:rPr>
              <a:t>Vous pouvez également le contacter par Pronote.</a:t>
            </a:r>
          </a:p>
          <a:p>
            <a:pPr algn="just"/>
            <a:r>
              <a:rPr lang="fr-FR" sz="1800" b="0" dirty="0">
                <a:solidFill>
                  <a:schemeClr val="tx1"/>
                </a:solidFill>
              </a:rPr>
              <a:t>Il peut aussi vous recevoir au CIO la 2ème semaine des vacances de la Toussaint ainsi que la première semaine des vacances de février de 10h à 16h. .</a:t>
            </a:r>
            <a:br>
              <a:rPr lang="fr-FR" sz="1800" b="0" dirty="0">
                <a:solidFill>
                  <a:schemeClr val="tx1"/>
                </a:solidFill>
              </a:rPr>
            </a:br>
            <a:endParaRPr lang="fr-FR" sz="1800" b="0" dirty="0">
              <a:solidFill>
                <a:schemeClr val="tx1"/>
              </a:solidFill>
            </a:endParaRPr>
          </a:p>
          <a:p>
            <a:pPr algn="just"/>
            <a:r>
              <a:rPr lang="fr-FR" sz="1800" b="0" dirty="0">
                <a:solidFill>
                  <a:schemeClr val="tx1"/>
                </a:solidFill>
              </a:rPr>
              <a:t>Ces entretiens sont vivement conseillés.</a:t>
            </a:r>
          </a:p>
          <a:p>
            <a:pPr lvl="0" algn="l">
              <a:lnSpc>
                <a:spcPct val="115000"/>
              </a:lnSpc>
            </a:pPr>
            <a:endParaRPr lang="fr-FR" sz="1800" dirty="0">
              <a:solidFill>
                <a:schemeClr val="tx1"/>
              </a:solidFill>
              <a:effectLst/>
              <a:latin typeface="+mj-lt"/>
              <a:ea typeface="Calibri" panose="020F0502020204030204" pitchFamily="34" charset="0"/>
              <a:cs typeface="Times New Roman" panose="02020603050405020304" pitchFamily="18" charset="0"/>
            </a:endParaRPr>
          </a:p>
          <a:p>
            <a:endParaRPr lang="fr-FR" dirty="0"/>
          </a:p>
        </p:txBody>
      </p:sp>
      <p:sp>
        <p:nvSpPr>
          <p:cNvPr id="18" name="Espace réservé du contenu 17">
            <a:extLst>
              <a:ext uri="{FF2B5EF4-FFF2-40B4-BE49-F238E27FC236}">
                <a16:creationId xmlns:a16="http://schemas.microsoft.com/office/drawing/2014/main" id="{8BE78C8F-4DFE-43DB-8C92-F72D32F89D10}"/>
              </a:ext>
            </a:extLst>
          </p:cNvPr>
          <p:cNvSpPr>
            <a:spLocks noGrp="1"/>
          </p:cNvSpPr>
          <p:nvPr>
            <p:ph idx="15"/>
          </p:nvPr>
        </p:nvSpPr>
        <p:spPr>
          <a:xfrm>
            <a:off x="5010649" y="658813"/>
            <a:ext cx="3773077" cy="7167090"/>
          </a:xfrm>
        </p:spPr>
        <p:txBody>
          <a:bodyPr/>
          <a:lstStyle/>
          <a:p>
            <a:pPr eaLnBrk="1" fontAlgn="auto" hangingPunct="1">
              <a:spcAft>
                <a:spcPts val="2400"/>
              </a:spcAft>
              <a:defRPr/>
            </a:pPr>
            <a:r>
              <a:rPr lang="fr-FR" dirty="0"/>
              <a:t>Heure quinzaine </a:t>
            </a:r>
          </a:p>
          <a:p>
            <a:pPr algn="l" eaLnBrk="1" fontAlgn="auto" hangingPunct="1">
              <a:spcBef>
                <a:spcPts val="0"/>
              </a:spcBef>
              <a:spcAft>
                <a:spcPts val="0"/>
              </a:spcAft>
              <a:defRPr/>
            </a:pPr>
            <a:r>
              <a:rPr lang="fr-FR" sz="2000" b="0" dirty="0">
                <a:solidFill>
                  <a:schemeClr val="tx1"/>
                </a:solidFill>
              </a:rPr>
              <a:t>-</a:t>
            </a:r>
            <a:r>
              <a:rPr lang="fr-FR" dirty="0"/>
              <a:t> </a:t>
            </a:r>
            <a:r>
              <a:rPr lang="fr-FR" sz="2000" b="0" dirty="0">
                <a:solidFill>
                  <a:schemeClr val="tx1"/>
                </a:solidFill>
              </a:rPr>
              <a:t>Pour les élèves, 1 heure tous les 15 jours en demi-groupe :</a:t>
            </a:r>
          </a:p>
          <a:p>
            <a:pPr eaLnBrk="1" fontAlgn="auto" hangingPunct="1">
              <a:spcAft>
                <a:spcPts val="2400"/>
              </a:spcAft>
              <a:defRPr/>
            </a:pPr>
            <a:r>
              <a:rPr lang="fr-FR" sz="2000" b="0" dirty="0">
                <a:solidFill>
                  <a:schemeClr val="tx1"/>
                </a:solidFill>
              </a:rPr>
              <a:t> parcours avenir</a:t>
            </a:r>
          </a:p>
          <a:p>
            <a:pPr algn="l" eaLnBrk="1" fontAlgn="auto" hangingPunct="1">
              <a:spcAft>
                <a:spcPts val="600"/>
              </a:spcAft>
              <a:defRPr/>
            </a:pPr>
            <a:r>
              <a:rPr lang="fr-FR" sz="2000" b="0" dirty="0">
                <a:solidFill>
                  <a:schemeClr val="tx1"/>
                </a:solidFill>
              </a:rPr>
              <a:t>Contenu : </a:t>
            </a:r>
          </a:p>
          <a:p>
            <a:pPr algn="l" eaLnBrk="1" fontAlgn="auto" hangingPunct="1">
              <a:spcAft>
                <a:spcPts val="600"/>
              </a:spcAft>
              <a:defRPr/>
            </a:pPr>
            <a:r>
              <a:rPr lang="fr-FR" sz="1800" b="0" dirty="0">
                <a:solidFill>
                  <a:schemeClr val="tx1"/>
                </a:solidFill>
              </a:rPr>
              <a:t>Explications et recommandations pour la réalisation du rapport de stage</a:t>
            </a:r>
          </a:p>
          <a:p>
            <a:pPr algn="just"/>
            <a:r>
              <a:rPr lang="fr-FR" sz="1800" b="0" dirty="0">
                <a:solidFill>
                  <a:schemeClr val="tx1"/>
                </a:solidFill>
              </a:rPr>
              <a:t> Explications, recommandations et mise en situation pour la préparation de l’oral de soutenance du rapport de stage..</a:t>
            </a:r>
          </a:p>
          <a:p>
            <a:pPr algn="just" eaLnBrk="1" fontAlgn="auto" hangingPunct="1">
              <a:spcAft>
                <a:spcPts val="2400"/>
              </a:spcAft>
              <a:defRPr/>
            </a:pPr>
            <a:r>
              <a:rPr lang="fr-FR" sz="1800" b="0" dirty="0">
                <a:solidFill>
                  <a:schemeClr val="tx1"/>
                </a:solidFill>
              </a:rPr>
              <a:t>Travail sur GPO3. Les tests personnels de l’élève sont accessibles tout au long de l’année de 3</a:t>
            </a:r>
            <a:r>
              <a:rPr lang="fr-FR" sz="1800" b="0" baseline="30000" dirty="0">
                <a:solidFill>
                  <a:schemeClr val="tx1"/>
                </a:solidFill>
              </a:rPr>
              <a:t>ème</a:t>
            </a:r>
            <a:r>
              <a:rPr lang="fr-FR" sz="1800" b="0" dirty="0">
                <a:solidFill>
                  <a:schemeClr val="tx1"/>
                </a:solidFill>
              </a:rPr>
              <a:t> ainsi qu’au lycée. </a:t>
            </a:r>
          </a:p>
          <a:p>
            <a:pPr algn="l" eaLnBrk="1" fontAlgn="auto" hangingPunct="1">
              <a:spcAft>
                <a:spcPts val="2400"/>
              </a:spcAft>
              <a:defRPr/>
            </a:pPr>
            <a:endParaRPr lang="fr-FR" sz="2000" b="0" dirty="0">
              <a:solidFill>
                <a:schemeClr val="tx1"/>
              </a:solidFill>
              <a:latin typeface="+mj-lt"/>
            </a:endParaRPr>
          </a:p>
          <a:p>
            <a:pPr lvl="1" algn="l" fontAlgn="auto">
              <a:defRPr/>
            </a:pPr>
            <a:r>
              <a:rPr lang="fr-FR" dirty="0"/>
              <a:t>-</a:t>
            </a:r>
          </a:p>
        </p:txBody>
      </p:sp>
      <p:sp>
        <p:nvSpPr>
          <p:cNvPr id="14" name="Titre 1">
            <a:extLst>
              <a:ext uri="{FF2B5EF4-FFF2-40B4-BE49-F238E27FC236}">
                <a16:creationId xmlns:a16="http://schemas.microsoft.com/office/drawing/2014/main" id="{627D2F76-027E-49AB-BE6E-E5C221AA46BB}"/>
              </a:ext>
            </a:extLst>
          </p:cNvPr>
          <p:cNvSpPr>
            <a:spLocks noGrp="1"/>
          </p:cNvSpPr>
          <p:nvPr>
            <p:ph type="title"/>
          </p:nvPr>
        </p:nvSpPr>
        <p:spPr>
          <a:xfrm>
            <a:off x="-565150" y="179388"/>
            <a:ext cx="4011613" cy="479425"/>
          </a:xfrm>
        </p:spPr>
        <p:txBody>
          <a:bodyPr/>
          <a:lstStyle/>
          <a:p>
            <a:pPr eaLnBrk="1" fontAlgn="auto" hangingPunct="1">
              <a:spcAft>
                <a:spcPts val="0"/>
              </a:spcAft>
              <a:defRPr/>
            </a:pPr>
            <a:r>
              <a:rPr lang="fr-FR" sz="2800" dirty="0"/>
              <a:t>2) </a:t>
            </a:r>
            <a:r>
              <a:rPr lang="fr-FR" sz="2700" dirty="0"/>
              <a:t>ORIENTATION</a:t>
            </a:r>
          </a:p>
        </p:txBody>
      </p:sp>
      <p:sp>
        <p:nvSpPr>
          <p:cNvPr id="6" name="Espace réservé au texte 5">
            <a:extLst>
              <a:ext uri="{FF2B5EF4-FFF2-40B4-BE49-F238E27FC236}">
                <a16:creationId xmlns:a16="http://schemas.microsoft.com/office/drawing/2014/main" id="{62D7CCBF-3F7D-480A-834C-C9AA02C51DE0}"/>
              </a:ext>
            </a:extLst>
          </p:cNvPr>
          <p:cNvSpPr>
            <a:spLocks noGrp="1"/>
          </p:cNvSpPr>
          <p:nvPr>
            <p:ph type="body" sz="quarter" idx="16"/>
          </p:nvPr>
        </p:nvSpPr>
        <p:spPr>
          <a:xfrm>
            <a:off x="5481899" y="222859"/>
            <a:ext cx="3366715" cy="424732"/>
          </a:xfrm>
        </p:spPr>
        <p:txBody>
          <a:bodyPr/>
          <a:lstStyle/>
          <a:p>
            <a:pPr eaLnBrk="1" fontAlgn="auto" hangingPunct="1">
              <a:spcAft>
                <a:spcPts val="2400"/>
              </a:spcAft>
              <a:defRPr/>
            </a:pPr>
            <a:r>
              <a:rPr lang="fr-FR" dirty="0">
                <a:solidFill>
                  <a:srgbClr val="0070C0"/>
                </a:solidFill>
                <a:latin typeface="Segoe UI Semilight" panose="020B0402040204020203" pitchFamily="34" charset="0"/>
                <a:cs typeface="Segoe UI Semilight" panose="020B0402040204020203" pitchFamily="34" charset="0"/>
              </a:rPr>
              <a:t>Aides à l’orientation</a:t>
            </a:r>
          </a:p>
        </p:txBody>
      </p:sp>
      <p:sp>
        <p:nvSpPr>
          <p:cNvPr id="9" name="Rectangle 8">
            <a:extLst>
              <a:ext uri="{FF2B5EF4-FFF2-40B4-BE49-F238E27FC236}">
                <a16:creationId xmlns:a16="http://schemas.microsoft.com/office/drawing/2014/main" id="{05A823C9-66EC-4889-9357-89312AFC803C}"/>
              </a:ext>
            </a:extLst>
          </p:cNvPr>
          <p:cNvSpPr/>
          <p:nvPr/>
        </p:nvSpPr>
        <p:spPr>
          <a:xfrm flipV="1">
            <a:off x="5843449" y="1105989"/>
            <a:ext cx="2107475" cy="493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5" name="Rectangle 14">
            <a:extLst>
              <a:ext uri="{FF2B5EF4-FFF2-40B4-BE49-F238E27FC236}">
                <a16:creationId xmlns:a16="http://schemas.microsoft.com/office/drawing/2014/main" id="{20B20C69-B4BF-48AA-A547-E8E842DB4C2C}"/>
              </a:ext>
            </a:extLst>
          </p:cNvPr>
          <p:cNvSpPr/>
          <p:nvPr/>
        </p:nvSpPr>
        <p:spPr>
          <a:xfrm flipV="1">
            <a:off x="9788434" y="1515629"/>
            <a:ext cx="1175657"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3" name="Rectangle 12">
            <a:extLst>
              <a:ext uri="{FF2B5EF4-FFF2-40B4-BE49-F238E27FC236}">
                <a16:creationId xmlns:a16="http://schemas.microsoft.com/office/drawing/2014/main" id="{B4C46483-1DBD-431C-9CAB-000F836B1770}"/>
              </a:ext>
            </a:extLst>
          </p:cNvPr>
          <p:cNvSpPr/>
          <p:nvPr/>
        </p:nvSpPr>
        <p:spPr>
          <a:xfrm>
            <a:off x="826952" y="1979295"/>
            <a:ext cx="3384550" cy="19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31754" name="Espace réservé au numéro de diapositive 41">
            <a:extLst>
              <a:ext uri="{FF2B5EF4-FFF2-40B4-BE49-F238E27FC236}">
                <a16:creationId xmlns:a16="http://schemas.microsoft.com/office/drawing/2014/main" id="{D2CF5FD6-681B-416F-A163-0D35DDDAA4AD}"/>
              </a:ext>
            </a:extLst>
          </p:cNvPr>
          <p:cNvSpPr>
            <a:spLocks noGrp="1" noChangeArrowheads="1"/>
          </p:cNvSpPr>
          <p:nvPr>
            <p:ph type="sldNum" sz="quarter" idx="17"/>
          </p:nvPr>
        </p:nvSpPr>
        <p:spPr bwMode="auto">
          <a:xfrm>
            <a:off x="11682413" y="6464300"/>
            <a:ext cx="49847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B433AFBA-E714-408B-B6DB-F53F1E548FA8}" type="slidenum">
              <a:rPr lang="fr-FR" altLang="fr-FR" smtClean="0">
                <a:solidFill>
                  <a:schemeClr val="tx2"/>
                </a:solidFill>
              </a:rPr>
              <a:pPr fontAlgn="base">
                <a:spcBef>
                  <a:spcPct val="0"/>
                </a:spcBef>
                <a:spcAft>
                  <a:spcPct val="0"/>
                </a:spcAft>
              </a:pPr>
              <a:t>4</a:t>
            </a:fld>
            <a:endParaRPr lang="fr-FR" altLang="fr-FR">
              <a:solidFill>
                <a:schemeClr val="tx2"/>
              </a:solidFill>
            </a:endParaRPr>
          </a:p>
        </p:txBody>
      </p:sp>
      <p:pic>
        <p:nvPicPr>
          <p:cNvPr id="3" name="Image 2" descr="Une image contenant ciel, arbre, plante, Objectif œil de poisson&#10;&#10;Description générée automatiquement">
            <a:extLst>
              <a:ext uri="{FF2B5EF4-FFF2-40B4-BE49-F238E27FC236}">
                <a16:creationId xmlns:a16="http://schemas.microsoft.com/office/drawing/2014/main" id="{7FDC5E13-ABF7-2160-0DBF-FCC97A0948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1653" y="138603"/>
            <a:ext cx="2289218" cy="873125"/>
          </a:xfrm>
          <a:prstGeom prst="rect">
            <a:avLst/>
          </a:prstGeom>
        </p:spPr>
      </p:pic>
    </p:spTree>
    <p:extLst>
      <p:ext uri="{BB962C8B-B14F-4D97-AF65-F5344CB8AC3E}">
        <p14:creationId xmlns:p14="http://schemas.microsoft.com/office/powerpoint/2010/main" val="3771335155"/>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13932 3.7037E-6 L -6.25E-7 3.7037E-6 " pathEditMode="relative" rAng="0" ptsTypes="AA">
                                      <p:cBhvr>
                                        <p:cTn id="8" dur="500" fill="hold"/>
                                        <p:tgtEl>
                                          <p:spTgt spid="13"/>
                                        </p:tgtEl>
                                        <p:attrNameLst>
                                          <p:attrName>ppt_x</p:attrName>
                                          <p:attrName>ppt_y</p:attrName>
                                        </p:attrNameLst>
                                      </p:cBhvr>
                                      <p:rCtr x="6966" y="0"/>
                                    </p:animMotion>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0.13933 -4.81481E-6 L 5E-6 -4.81481E-6 " pathEditMode="relative" rAng="0" ptsTypes="AA">
                                      <p:cBhvr>
                                        <p:cTn id="12" dur="500" fill="hold"/>
                                        <p:tgtEl>
                                          <p:spTgt spid="9"/>
                                        </p:tgtEl>
                                        <p:attrNameLst>
                                          <p:attrName>ppt_x</p:attrName>
                                          <p:attrName>ppt_y</p:attrName>
                                        </p:attrNameLst>
                                      </p:cBhvr>
                                      <p:rCtr x="6966" y="0"/>
                                    </p:animMotion>
                                  </p:childTnLst>
                                </p:cTn>
                              </p:par>
                              <p:par>
                                <p:cTn id="13" presetID="2" presetClass="entr" presetSubtype="4"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 calcmode="lin" valueType="num">
                                      <p:cBhvr additive="base">
                                        <p:cTn id="15"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
                                            <p:txEl>
                                              <p:pRg st="1" end="1"/>
                                            </p:txEl>
                                          </p:spTgt>
                                        </p:tgtEl>
                                        <p:attrNameLst>
                                          <p:attrName>style.visibility</p:attrName>
                                        </p:attrNameLst>
                                      </p:cBhvr>
                                      <p:to>
                                        <p:strVal val="visible"/>
                                      </p:to>
                                    </p:set>
                                    <p:anim calcmode="lin" valueType="num">
                                      <p:cBhvr additive="base">
                                        <p:cTn id="19"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xEl>
                                              <p:pRg st="2" end="2"/>
                                            </p:txEl>
                                          </p:spTgt>
                                        </p:tgtEl>
                                        <p:attrNameLst>
                                          <p:attrName>style.visibility</p:attrName>
                                        </p:attrNameLst>
                                      </p:cBhvr>
                                      <p:to>
                                        <p:strVal val="visible"/>
                                      </p:to>
                                    </p:set>
                                    <p:anim calcmode="lin" valueType="num">
                                      <p:cBhvr additive="base">
                                        <p:cTn id="23" dur="500" fill="hold"/>
                                        <p:tgtEl>
                                          <p:spTgt spid="18">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8">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8">
                                            <p:txEl>
                                              <p:pRg st="3" end="3"/>
                                            </p:txEl>
                                          </p:spTgt>
                                        </p:tgtEl>
                                        <p:attrNameLst>
                                          <p:attrName>style.visibility</p:attrName>
                                        </p:attrNameLst>
                                      </p:cBhvr>
                                      <p:to>
                                        <p:strVal val="visible"/>
                                      </p:to>
                                    </p:set>
                                    <p:anim calcmode="lin" valueType="num">
                                      <p:cBhvr additive="base">
                                        <p:cTn id="27" dur="500" fill="hold"/>
                                        <p:tgtEl>
                                          <p:spTgt spid="18">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8">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xEl>
                                              <p:pRg st="4" end="4"/>
                                            </p:txEl>
                                          </p:spTgt>
                                        </p:tgtEl>
                                        <p:attrNameLst>
                                          <p:attrName>style.visibility</p:attrName>
                                        </p:attrNameLst>
                                      </p:cBhvr>
                                      <p:to>
                                        <p:strVal val="visible"/>
                                      </p:to>
                                    </p:set>
                                    <p:anim calcmode="lin" valueType="num">
                                      <p:cBhvr additive="base">
                                        <p:cTn id="31" dur="500" fill="hold"/>
                                        <p:tgtEl>
                                          <p:spTgt spid="18">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xEl>
                                              <p:pRg st="5" end="5"/>
                                            </p:txEl>
                                          </p:spTgt>
                                        </p:tgtEl>
                                        <p:attrNameLst>
                                          <p:attrName>style.visibility</p:attrName>
                                        </p:attrNameLst>
                                      </p:cBhvr>
                                      <p:to>
                                        <p:strVal val="visible"/>
                                      </p:to>
                                    </p:set>
                                    <p:anim calcmode="lin" valueType="num">
                                      <p:cBhvr additive="base">
                                        <p:cTn id="35" dur="500" fill="hold"/>
                                        <p:tgtEl>
                                          <p:spTgt spid="1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8">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8">
                                            <p:txEl>
                                              <p:pRg st="6" end="6"/>
                                            </p:txEl>
                                          </p:spTgt>
                                        </p:tgtEl>
                                        <p:attrNameLst>
                                          <p:attrName>style.visibility</p:attrName>
                                        </p:attrNameLst>
                                      </p:cBhvr>
                                      <p:to>
                                        <p:strVal val="visible"/>
                                      </p:to>
                                    </p:set>
                                    <p:anim calcmode="lin" valueType="num">
                                      <p:cBhvr additive="base">
                                        <p:cTn id="39" dur="500" fill="hold"/>
                                        <p:tgtEl>
                                          <p:spTgt spid="18">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8">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7">
                                            <p:txEl>
                                              <p:pRg st="0" end="0"/>
                                            </p:txEl>
                                          </p:spTgt>
                                        </p:tgtEl>
                                        <p:attrNameLst>
                                          <p:attrName>style.visibility</p:attrName>
                                        </p:attrNameLst>
                                      </p:cBhvr>
                                      <p:to>
                                        <p:strVal val="visible"/>
                                      </p:to>
                                    </p:set>
                                    <p:anim calcmode="lin" valueType="num">
                                      <p:cBhvr additive="base">
                                        <p:cTn id="4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xEl>
                                              <p:pRg st="1" end="1"/>
                                            </p:txEl>
                                          </p:spTgt>
                                        </p:tgtEl>
                                        <p:attrNameLst>
                                          <p:attrName>style.visibility</p:attrName>
                                        </p:attrNameLst>
                                      </p:cBhvr>
                                      <p:to>
                                        <p:strVal val="visible"/>
                                      </p:to>
                                    </p:set>
                                    <p:anim calcmode="lin" valueType="num">
                                      <p:cBhvr additive="base">
                                        <p:cTn id="47"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7">
                                            <p:txEl>
                                              <p:pRg st="1" end="1"/>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
                                            <p:txEl>
                                              <p:pRg st="2" end="2"/>
                                            </p:txEl>
                                          </p:spTgt>
                                        </p:tgtEl>
                                        <p:attrNameLst>
                                          <p:attrName>style.visibility</p:attrName>
                                        </p:attrNameLst>
                                      </p:cBhvr>
                                      <p:to>
                                        <p:strVal val="visible"/>
                                      </p:to>
                                    </p:set>
                                    <p:anim calcmode="lin" valueType="num">
                                      <p:cBhvr additive="base">
                                        <p:cTn id="51" dur="500" fill="hold"/>
                                        <p:tgtEl>
                                          <p:spTgt spid="17">
                                            <p:txEl>
                                              <p:pRg st="2" end="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7">
                                            <p:txEl>
                                              <p:pRg st="2" end="2"/>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7">
                                            <p:txEl>
                                              <p:pRg st="3" end="3"/>
                                            </p:txEl>
                                          </p:spTgt>
                                        </p:tgtEl>
                                        <p:attrNameLst>
                                          <p:attrName>style.visibility</p:attrName>
                                        </p:attrNameLst>
                                      </p:cBhvr>
                                      <p:to>
                                        <p:strVal val="visible"/>
                                      </p:to>
                                    </p:set>
                                    <p:anim calcmode="lin" valueType="num">
                                      <p:cBhvr additive="base">
                                        <p:cTn id="55" dur="500" fill="hold"/>
                                        <p:tgtEl>
                                          <p:spTgt spid="17">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7">
                                            <p:txEl>
                                              <p:pRg st="3" end="3"/>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8">
                                            <p:txEl>
                                              <p:pRg st="8" end="8"/>
                                            </p:txEl>
                                          </p:spTgt>
                                        </p:tgtEl>
                                        <p:attrNameLst>
                                          <p:attrName>style.visibility</p:attrName>
                                        </p:attrNameLst>
                                      </p:cBhvr>
                                      <p:to>
                                        <p:strVal val="visible"/>
                                      </p:to>
                                    </p:set>
                                    <p:anim calcmode="lin" valueType="num">
                                      <p:cBhvr additive="base">
                                        <p:cTn id="59" dur="500" fill="hold"/>
                                        <p:tgtEl>
                                          <p:spTgt spid="18">
                                            <p:txEl>
                                              <p:pRg st="8" end="8"/>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8">
                                            <p:txEl>
                                              <p:pRg st="8" end="8"/>
                                            </p:txEl>
                                          </p:spTgt>
                                        </p:tgtEl>
                                        <p:attrNameLst>
                                          <p:attrName>ppt_y</p:attrName>
                                        </p:attrNameLst>
                                      </p:cBhvr>
                                      <p:tavLst>
                                        <p:tav tm="0">
                                          <p:val>
                                            <p:strVal val="1+#ppt_h/2"/>
                                          </p:val>
                                        </p:tav>
                                        <p:tav tm="100000">
                                          <p:val>
                                            <p:strVal val="#ppt_y"/>
                                          </p:val>
                                        </p:tav>
                                      </p:tavLst>
                                    </p:anim>
                                  </p:childTnLst>
                                </p:cTn>
                              </p:par>
                              <p:par>
                                <p:cTn id="61" presetID="1"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par>
                                <p:cTn id="63" presetID="2" presetClass="entr" presetSubtype="4" fill="hold" grpId="0" nodeType="withEffect">
                                  <p:stCondLst>
                                    <p:cond delay="0"/>
                                  </p:stCondLst>
                                  <p:childTnLst>
                                    <p:set>
                                      <p:cBhvr>
                                        <p:cTn id="64" dur="1" fill="hold">
                                          <p:stCondLst>
                                            <p:cond delay="0"/>
                                          </p:stCondLst>
                                        </p:cTn>
                                        <p:tgtEl>
                                          <p:spTgt spid="17">
                                            <p:txEl>
                                              <p:pRg st="4" end="4"/>
                                            </p:txEl>
                                          </p:spTgt>
                                        </p:tgtEl>
                                        <p:attrNameLst>
                                          <p:attrName>style.visibility</p:attrName>
                                        </p:attrNameLst>
                                      </p:cBhvr>
                                      <p:to>
                                        <p:strVal val="visible"/>
                                      </p:to>
                                    </p:set>
                                    <p:anim calcmode="lin" valueType="num">
                                      <p:cBhvr additive="base">
                                        <p:cTn id="65" dur="500" fill="hold"/>
                                        <p:tgtEl>
                                          <p:spTgt spid="17">
                                            <p:txEl>
                                              <p:pRg st="4" end="4"/>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7">
                                            <p:txEl>
                                              <p:pRg st="4" end="4"/>
                                            </p:txEl>
                                          </p:spTgt>
                                        </p:tgtEl>
                                        <p:attrNameLst>
                                          <p:attrName>ppt_y</p:attrName>
                                        </p:attrNameLst>
                                      </p:cBhvr>
                                      <p:tavLst>
                                        <p:tav tm="0">
                                          <p:val>
                                            <p:strVal val="1+#ppt_h/2"/>
                                          </p:val>
                                        </p:tav>
                                        <p:tav tm="100000">
                                          <p:val>
                                            <p:strVal val="#ppt_y"/>
                                          </p:val>
                                        </p:tav>
                                      </p:tavLst>
                                    </p:anim>
                                  </p:childTnLst>
                                </p:cTn>
                              </p:par>
                              <p:par>
                                <p:cTn id="67" presetID="63" presetClass="path" presetSubtype="0" accel="50000" decel="50000" fill="hold" grpId="1" nodeType="withEffect">
                                  <p:stCondLst>
                                    <p:cond delay="0"/>
                                  </p:stCondLst>
                                  <p:childTnLst>
                                    <p:animMotion origin="layout" path="M -0.13932 4.44444E-6 L -1.66667E-6 4.44444E-6 " pathEditMode="relative" rAng="0" ptsTypes="AA">
                                      <p:cBhvr>
                                        <p:cTn id="68" dur="500" fill="hold"/>
                                        <p:tgtEl>
                                          <p:spTgt spid="15"/>
                                        </p:tgtEl>
                                        <p:attrNameLst>
                                          <p:attrName>ppt_x</p:attrName>
                                          <p:attrName>ppt_y</p:attrName>
                                        </p:attrNameLst>
                                      </p:cBhvr>
                                      <p:rCtr x="6966" y="0"/>
                                    </p:animMotion>
                                  </p:childTnLst>
                                </p:cTn>
                              </p:par>
                              <p:par>
                                <p:cTn id="69" presetID="1" presetClass="entr" presetSubtype="0" fill="hold" grpId="0" nodeType="withEffect">
                                  <p:stCondLst>
                                    <p:cond delay="500"/>
                                  </p:stCondLst>
                                  <p:childTnLst>
                                    <p:set>
                                      <p:cBhvr>
                                        <p:cTn id="7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P spid="8" grpId="0" build="p"/>
      <p:bldP spid="18" grpId="0" uiExpand="1" build="p"/>
      <p:bldP spid="9" grpId="0" animBg="1"/>
      <p:bldP spid="9" grpId="1" animBg="1"/>
      <p:bldP spid="15" grpId="0" uiExpand="1" animBg="1"/>
      <p:bldP spid="15" grpId="1" animBg="1"/>
      <p:bldP spid="13" grpId="0" animBg="1"/>
      <p:bldP spid="13"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3BB477FA-1127-4C73-A1BB-24470FC9296E}"/>
              </a:ext>
            </a:extLst>
          </p:cNvPr>
          <p:cNvSpPr>
            <a:spLocks noGrp="1"/>
          </p:cNvSpPr>
          <p:nvPr>
            <p:ph type="title"/>
          </p:nvPr>
        </p:nvSpPr>
        <p:spPr>
          <a:xfrm>
            <a:off x="2363809" y="884598"/>
            <a:ext cx="11660405" cy="838818"/>
          </a:xfrm>
        </p:spPr>
        <p:txBody>
          <a:bodyPr/>
          <a:lstStyle/>
          <a:p>
            <a:pPr fontAlgn="auto">
              <a:spcAft>
                <a:spcPts val="0"/>
              </a:spcAft>
              <a:defRPr/>
            </a:pPr>
            <a:r>
              <a:rPr lang="fr-FR" dirty="0"/>
              <a:t>UN EXAMEN</a:t>
            </a:r>
          </a:p>
        </p:txBody>
      </p:sp>
      <p:sp>
        <p:nvSpPr>
          <p:cNvPr id="33795" name="Espace réservé au texte 9">
            <a:extLst>
              <a:ext uri="{FF2B5EF4-FFF2-40B4-BE49-F238E27FC236}">
                <a16:creationId xmlns:a16="http://schemas.microsoft.com/office/drawing/2014/main" id="{E6365DDF-8653-4E6D-9E7B-C333F5DB5F16}"/>
              </a:ext>
            </a:extLst>
          </p:cNvPr>
          <p:cNvSpPr>
            <a:spLocks noGrp="1" noChangeArrowheads="1"/>
          </p:cNvSpPr>
          <p:nvPr>
            <p:ph type="body" sz="quarter" idx="10"/>
          </p:nvPr>
        </p:nvSpPr>
        <p:spPr bwMode="auto">
          <a:xfrm>
            <a:off x="3922713" y="185738"/>
            <a:ext cx="4376737" cy="1006475"/>
          </a:xfrm>
        </p:spPr>
        <p:txBody>
          <a:bodyPr numCol="1" anchor="t" anchorCtr="0" compatLnSpc="1">
            <a:prstTxWarp prst="textNoShape">
              <a:avLst/>
            </a:prstTxWarp>
          </a:bodyPr>
          <a:lstStyle/>
          <a:p>
            <a:pPr eaLnBrk="1" hangingPunct="1"/>
            <a:r>
              <a:rPr lang="fr-FR" altLang="fr-FR" sz="6600" dirty="0"/>
              <a:t>3) DNB</a:t>
            </a:r>
          </a:p>
        </p:txBody>
      </p:sp>
      <p:sp>
        <p:nvSpPr>
          <p:cNvPr id="33796" name="Espace réservé au texte 10">
            <a:extLst>
              <a:ext uri="{FF2B5EF4-FFF2-40B4-BE49-F238E27FC236}">
                <a16:creationId xmlns:a16="http://schemas.microsoft.com/office/drawing/2014/main" id="{99DBA071-3099-4A26-8F31-8FE11C78347C}"/>
              </a:ext>
            </a:extLst>
          </p:cNvPr>
          <p:cNvSpPr>
            <a:spLocks noGrp="1" noChangeArrowheads="1"/>
          </p:cNvSpPr>
          <p:nvPr>
            <p:ph type="body" sz="quarter" idx="11"/>
          </p:nvPr>
        </p:nvSpPr>
        <p:spPr bwMode="auto">
          <a:xfrm>
            <a:off x="2653370" y="3429000"/>
            <a:ext cx="7566071" cy="996170"/>
          </a:xfrm>
        </p:spPr>
        <p:txBody>
          <a:bodyPr numCol="1" anchor="t" anchorCtr="0" compatLnSpc="1">
            <a:prstTxWarp prst="textNoShape">
              <a:avLst/>
            </a:prstTxWarp>
          </a:bodyPr>
          <a:lstStyle/>
          <a:p>
            <a:pPr fontAlgn="base">
              <a:spcAft>
                <a:spcPct val="0"/>
              </a:spcAft>
            </a:pPr>
            <a:r>
              <a:rPr lang="fr-FR" altLang="fr-FR" sz="3200" dirty="0">
                <a:solidFill>
                  <a:srgbClr val="FFFFFF"/>
                </a:solidFill>
              </a:rPr>
              <a:t>Les points se répartissent comme suit</a:t>
            </a:r>
          </a:p>
          <a:p>
            <a:pPr fontAlgn="base">
              <a:spcAft>
                <a:spcPct val="0"/>
              </a:spcAft>
            </a:pPr>
            <a:r>
              <a:rPr lang="fr-FR" altLang="fr-FR" dirty="0">
                <a:solidFill>
                  <a:srgbClr val="FFFFFF"/>
                </a:solidFill>
              </a:rPr>
              <a:t>. </a:t>
            </a:r>
          </a:p>
        </p:txBody>
      </p:sp>
      <p:sp>
        <p:nvSpPr>
          <p:cNvPr id="12" name="Espace réservé au texte 11">
            <a:extLst>
              <a:ext uri="{FF2B5EF4-FFF2-40B4-BE49-F238E27FC236}">
                <a16:creationId xmlns:a16="http://schemas.microsoft.com/office/drawing/2014/main" id="{9B128357-B041-4A61-9C24-5ADE628C8907}"/>
              </a:ext>
            </a:extLst>
          </p:cNvPr>
          <p:cNvSpPr>
            <a:spLocks noGrp="1"/>
          </p:cNvSpPr>
          <p:nvPr>
            <p:ph type="body" sz="quarter" idx="12"/>
          </p:nvPr>
        </p:nvSpPr>
        <p:spPr>
          <a:xfrm>
            <a:off x="5873750" y="1008063"/>
            <a:ext cx="519113" cy="1200150"/>
          </a:xfrm>
        </p:spPr>
        <p:txBody>
          <a:bodyPr/>
          <a:lstStyle/>
          <a:p>
            <a:pPr eaLnBrk="1" fontAlgn="auto" hangingPunct="1">
              <a:spcAft>
                <a:spcPts val="0"/>
              </a:spcAft>
              <a:defRPr/>
            </a:pPr>
            <a:r>
              <a:rPr lang="fr-FR" dirty="0"/>
              <a:t>!</a:t>
            </a:r>
          </a:p>
        </p:txBody>
      </p:sp>
      <p:pic>
        <p:nvPicPr>
          <p:cNvPr id="4" name="Image 3" descr="Une image contenant ciel, arbre, plante, Objectif œil de poisson&#10;&#10;Description générée automatiquement">
            <a:extLst>
              <a:ext uri="{FF2B5EF4-FFF2-40B4-BE49-F238E27FC236}">
                <a16:creationId xmlns:a16="http://schemas.microsoft.com/office/drawing/2014/main" id="{DFE69DAF-6653-FFE2-7265-4B1D5704EB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91" y="116227"/>
            <a:ext cx="2289218" cy="873125"/>
          </a:xfrm>
          <a:prstGeom prst="rect">
            <a:avLst/>
          </a:prstGeom>
        </p:spPr>
      </p:pic>
      <p:sp>
        <p:nvSpPr>
          <p:cNvPr id="7" name="ZoneTexte 6">
            <a:extLst>
              <a:ext uri="{FF2B5EF4-FFF2-40B4-BE49-F238E27FC236}">
                <a16:creationId xmlns:a16="http://schemas.microsoft.com/office/drawing/2014/main" id="{1351941F-EAFA-D2C9-C058-4D9A4FE8EB82}"/>
              </a:ext>
            </a:extLst>
          </p:cNvPr>
          <p:cNvSpPr txBox="1"/>
          <p:nvPr/>
        </p:nvSpPr>
        <p:spPr>
          <a:xfrm>
            <a:off x="1787105" y="1891622"/>
            <a:ext cx="4497751" cy="646331"/>
          </a:xfrm>
          <a:prstGeom prst="rect">
            <a:avLst/>
          </a:prstGeom>
          <a:noFill/>
        </p:spPr>
        <p:txBody>
          <a:bodyPr wrap="square" rtlCol="0">
            <a:spAutoFit/>
          </a:bodyPr>
          <a:lstStyle/>
          <a:p>
            <a:pPr algn="ctr"/>
            <a:r>
              <a:rPr lang="fr-FR" sz="3600" dirty="0">
                <a:solidFill>
                  <a:schemeClr val="bg1"/>
                </a:solidFill>
              </a:rPr>
              <a:t>Nouveau </a:t>
            </a:r>
            <a:r>
              <a:rPr lang="fr-FR" sz="3600" dirty="0" err="1">
                <a:solidFill>
                  <a:schemeClr val="bg1"/>
                </a:solidFill>
              </a:rPr>
              <a:t>dnb</a:t>
            </a:r>
            <a:r>
              <a:rPr lang="fr-FR" sz="3600" dirty="0">
                <a:solidFill>
                  <a:schemeClr val="bg1"/>
                </a:solidFill>
              </a:rPr>
              <a:t> 2026 </a:t>
            </a:r>
          </a:p>
        </p:txBody>
      </p:sp>
      <p:sp>
        <p:nvSpPr>
          <p:cNvPr id="3" name="Espace réservé au numéro de diapositive 2">
            <a:extLst>
              <a:ext uri="{FF2B5EF4-FFF2-40B4-BE49-F238E27FC236}">
                <a16:creationId xmlns:a16="http://schemas.microsoft.com/office/drawing/2014/main" id="{608BAA3E-8D5B-2DEA-E5F8-086C972D2B40}"/>
              </a:ext>
            </a:extLst>
          </p:cNvPr>
          <p:cNvSpPr txBox="1">
            <a:spLocks noChangeArrowheads="1"/>
          </p:cNvSpPr>
          <p:nvPr/>
        </p:nvSpPr>
        <p:spPr bwMode="auto">
          <a:xfrm>
            <a:off x="11767764" y="6438900"/>
            <a:ext cx="4318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defPPr>
              <a:defRPr lang="fr-FR"/>
            </a:defPPr>
            <a:lvl1pPr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1pPr>
            <a:lvl2pPr marL="742950" indent="-28575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2pPr>
            <a:lvl3pPr marL="11430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3pPr>
            <a:lvl4pPr marL="16002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4pPr>
            <a:lvl5pPr marL="20574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9pPr>
          </a:lstStyle>
          <a:p>
            <a:fld id="{8A8A8263-C048-4764-9DCD-839530D89266}" type="slidenum">
              <a:rPr lang="fr-FR" altLang="fr-FR" sz="1200" smtClean="0">
                <a:solidFill>
                  <a:srgbClr val="FFFFFF"/>
                </a:solidFill>
              </a:rPr>
              <a:pPr/>
              <a:t>5</a:t>
            </a:fld>
            <a:endParaRPr lang="fr-FR" altLang="fr-FR" sz="1200" dirty="0">
              <a:solidFill>
                <a:srgbClr val="FFFFFF"/>
              </a:solidFill>
            </a:endParaRPr>
          </a:p>
        </p:txBody>
      </p:sp>
      <p:sp>
        <p:nvSpPr>
          <p:cNvPr id="10" name="ZoneTexte 9">
            <a:extLst>
              <a:ext uri="{FF2B5EF4-FFF2-40B4-BE49-F238E27FC236}">
                <a16:creationId xmlns:a16="http://schemas.microsoft.com/office/drawing/2014/main" id="{D47587CB-B61B-6AF1-9636-5759771A8250}"/>
              </a:ext>
            </a:extLst>
          </p:cNvPr>
          <p:cNvSpPr txBox="1"/>
          <p:nvPr/>
        </p:nvSpPr>
        <p:spPr>
          <a:xfrm>
            <a:off x="1126910" y="4401409"/>
            <a:ext cx="4643120" cy="1384995"/>
          </a:xfrm>
          <a:prstGeom prst="rect">
            <a:avLst/>
          </a:prstGeom>
          <a:noFill/>
        </p:spPr>
        <p:txBody>
          <a:bodyPr wrap="square">
            <a:spAutoFit/>
          </a:bodyPr>
          <a:lstStyle/>
          <a:p>
            <a:pPr fontAlgn="base">
              <a:spcAft>
                <a:spcPct val="0"/>
              </a:spcAft>
            </a:pPr>
            <a:r>
              <a:rPr lang="fr-FR" altLang="fr-FR" sz="2800" dirty="0">
                <a:solidFill>
                  <a:srgbClr val="FFFFFF"/>
                </a:solidFill>
              </a:rPr>
              <a:t>•  40% issues des moyennes de toutes les matières à parts égales</a:t>
            </a:r>
          </a:p>
        </p:txBody>
      </p:sp>
      <p:sp>
        <p:nvSpPr>
          <p:cNvPr id="13" name="ZoneTexte 12">
            <a:extLst>
              <a:ext uri="{FF2B5EF4-FFF2-40B4-BE49-F238E27FC236}">
                <a16:creationId xmlns:a16="http://schemas.microsoft.com/office/drawing/2014/main" id="{38DC08C6-6FDC-EBB4-91B1-0157CFACDA86}"/>
              </a:ext>
            </a:extLst>
          </p:cNvPr>
          <p:cNvSpPr txBox="1"/>
          <p:nvPr/>
        </p:nvSpPr>
        <p:spPr>
          <a:xfrm>
            <a:off x="6284856" y="4480111"/>
            <a:ext cx="4768374" cy="954107"/>
          </a:xfrm>
          <a:prstGeom prst="rect">
            <a:avLst/>
          </a:prstGeom>
          <a:noFill/>
        </p:spPr>
        <p:txBody>
          <a:bodyPr wrap="square">
            <a:spAutoFit/>
          </a:bodyPr>
          <a:lstStyle/>
          <a:p>
            <a:pPr fontAlgn="base">
              <a:spcAft>
                <a:spcPct val="0"/>
              </a:spcAft>
            </a:pPr>
            <a:r>
              <a:rPr lang="fr-FR" altLang="fr-FR" sz="2800" dirty="0">
                <a:solidFill>
                  <a:srgbClr val="FFFFFF"/>
                </a:solidFill>
              </a:rPr>
              <a:t>•  60% pour les épreuves écrites et l’épreuve orale.</a:t>
            </a:r>
          </a:p>
        </p:txBody>
      </p:sp>
    </p:spTree>
  </p:cSld>
  <p:clrMapOvr>
    <a:masterClrMapping/>
  </p:clrMapOvr>
  <p:transition spd="slow">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Espace réservé au texte 10">
            <a:extLst>
              <a:ext uri="{FF2B5EF4-FFF2-40B4-BE49-F238E27FC236}">
                <a16:creationId xmlns:a16="http://schemas.microsoft.com/office/drawing/2014/main" id="{1949AB23-E0F6-4B23-83E6-76B22A7CEC6D}"/>
              </a:ext>
            </a:extLst>
          </p:cNvPr>
          <p:cNvSpPr>
            <a:spLocks noGrp="1" noChangeArrowheads="1"/>
          </p:cNvSpPr>
          <p:nvPr>
            <p:ph type="body" sz="quarter" idx="11"/>
          </p:nvPr>
        </p:nvSpPr>
        <p:spPr bwMode="auto">
          <a:xfrm>
            <a:off x="303213" y="3543300"/>
            <a:ext cx="11658600" cy="1550168"/>
          </a:xfrm>
        </p:spPr>
        <p:txBody>
          <a:bodyPr numCol="1" anchor="t" anchorCtr="0" compatLnSpc="1">
            <a:prstTxWarp prst="textNoShape">
              <a:avLst/>
            </a:prstTxWarp>
          </a:bodyPr>
          <a:lstStyle/>
          <a:p>
            <a:pPr fontAlgn="base">
              <a:spcAft>
                <a:spcPct val="0"/>
              </a:spcAft>
            </a:pPr>
            <a:r>
              <a:rPr lang="fr-FR" altLang="fr-FR" dirty="0">
                <a:solidFill>
                  <a:srgbClr val="FFFFFF"/>
                </a:solidFill>
              </a:rPr>
              <a:t>La deuxième partie des points du brevet est obtenue avec les cinq épreuves finales passées fin juin. </a:t>
            </a:r>
          </a:p>
          <a:p>
            <a:pPr algn="l" fontAlgn="base">
              <a:spcAft>
                <a:spcPct val="0"/>
              </a:spcAft>
            </a:pPr>
            <a:r>
              <a:rPr lang="fr-FR" altLang="fr-FR" dirty="0">
                <a:solidFill>
                  <a:srgbClr val="FFFFFF"/>
                </a:solidFill>
              </a:rPr>
              <a:t>• Français (2), Mathématiques(2), Histoire-géographie(1,5), enseignement moral et civique(0,5), Sciences </a:t>
            </a:r>
            <a:r>
              <a:rPr lang="fr-FR" dirty="0">
                <a:effectLst/>
                <a:ea typeface="Calibri" panose="020F0502020204030204" pitchFamily="34" charset="0"/>
              </a:rPr>
              <a:t>(2)</a:t>
            </a:r>
            <a:endParaRPr lang="fr-FR" altLang="fr-FR" dirty="0">
              <a:solidFill>
                <a:srgbClr val="FFFFFF"/>
              </a:solidFill>
            </a:endParaRPr>
          </a:p>
        </p:txBody>
      </p:sp>
      <p:sp>
        <p:nvSpPr>
          <p:cNvPr id="12" name="Espace réservé au texte 11">
            <a:extLst>
              <a:ext uri="{FF2B5EF4-FFF2-40B4-BE49-F238E27FC236}">
                <a16:creationId xmlns:a16="http://schemas.microsoft.com/office/drawing/2014/main" id="{7DCCB7D5-43E8-44AB-944C-8598E794ED48}"/>
              </a:ext>
            </a:extLst>
          </p:cNvPr>
          <p:cNvSpPr>
            <a:spLocks noGrp="1"/>
          </p:cNvSpPr>
          <p:nvPr>
            <p:ph type="body" sz="quarter" idx="12"/>
          </p:nvPr>
        </p:nvSpPr>
        <p:spPr>
          <a:xfrm>
            <a:off x="2745303" y="116227"/>
            <a:ext cx="6774419" cy="2010807"/>
          </a:xfrm>
        </p:spPr>
        <p:txBody>
          <a:bodyPr/>
          <a:lstStyle/>
          <a:p>
            <a:pPr eaLnBrk="1" fontAlgn="auto" hangingPunct="1">
              <a:spcAft>
                <a:spcPts val="0"/>
              </a:spcAft>
              <a:defRPr/>
            </a:pPr>
            <a:r>
              <a:rPr lang="fr-FR" sz="4800" dirty="0"/>
              <a:t>L’ECRIT</a:t>
            </a:r>
          </a:p>
          <a:p>
            <a:pPr eaLnBrk="1" fontAlgn="auto" hangingPunct="1">
              <a:spcAft>
                <a:spcPts val="0"/>
              </a:spcAft>
              <a:defRPr/>
            </a:pPr>
            <a:r>
              <a:rPr lang="fr-FR" sz="3600" dirty="0"/>
              <a:t>les matins du vendredi 26, </a:t>
            </a:r>
          </a:p>
          <a:p>
            <a:pPr eaLnBrk="1" fontAlgn="auto" hangingPunct="1">
              <a:spcAft>
                <a:spcPts val="0"/>
              </a:spcAft>
              <a:defRPr/>
            </a:pPr>
            <a:r>
              <a:rPr lang="fr-FR" sz="3600" dirty="0"/>
              <a:t>lundi 29 et mardi 30 Juin </a:t>
            </a:r>
            <a:r>
              <a:rPr lang="fr-FR" sz="3600" dirty="0">
                <a:latin typeface="Segoe UI"/>
                <a:cs typeface="Segoe UI"/>
              </a:rPr>
              <a:t>2026</a:t>
            </a:r>
            <a:endParaRPr lang="fr-FR" sz="3600" dirty="0"/>
          </a:p>
        </p:txBody>
      </p:sp>
      <p:pic>
        <p:nvPicPr>
          <p:cNvPr id="3" name="Image 2" descr="Une image contenant ciel, arbre, plante, Objectif œil de poisson&#10;&#10;Description générée automatiquement">
            <a:extLst>
              <a:ext uri="{FF2B5EF4-FFF2-40B4-BE49-F238E27FC236}">
                <a16:creationId xmlns:a16="http://schemas.microsoft.com/office/drawing/2014/main" id="{D246AD37-88F5-4E23-8F6A-4116C642E8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91" y="116227"/>
            <a:ext cx="2289218" cy="873125"/>
          </a:xfrm>
          <a:prstGeom prst="rect">
            <a:avLst/>
          </a:prstGeom>
        </p:spPr>
      </p:pic>
      <p:sp>
        <p:nvSpPr>
          <p:cNvPr id="2" name="Espace réservé au numéro de diapositive 2">
            <a:extLst>
              <a:ext uri="{FF2B5EF4-FFF2-40B4-BE49-F238E27FC236}">
                <a16:creationId xmlns:a16="http://schemas.microsoft.com/office/drawing/2014/main" id="{EDEEB5B8-B53E-3F57-E5EA-6D80183249C8}"/>
              </a:ext>
            </a:extLst>
          </p:cNvPr>
          <p:cNvSpPr txBox="1">
            <a:spLocks noChangeArrowheads="1"/>
          </p:cNvSpPr>
          <p:nvPr/>
        </p:nvSpPr>
        <p:spPr bwMode="auto">
          <a:xfrm>
            <a:off x="11767764" y="6438900"/>
            <a:ext cx="4318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defPPr>
              <a:defRPr lang="fr-FR"/>
            </a:defPPr>
            <a:lvl1pPr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1pPr>
            <a:lvl2pPr marL="742950" indent="-28575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2pPr>
            <a:lvl3pPr marL="11430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3pPr>
            <a:lvl4pPr marL="16002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4pPr>
            <a:lvl5pPr marL="20574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9pPr>
          </a:lstStyle>
          <a:p>
            <a:fld id="{8A8A8263-C048-4764-9DCD-839530D89266}" type="slidenum">
              <a:rPr lang="fr-FR" altLang="fr-FR" sz="1200" smtClean="0">
                <a:solidFill>
                  <a:srgbClr val="FFFFFF"/>
                </a:solidFill>
              </a:rPr>
              <a:pPr/>
              <a:t>6</a:t>
            </a:fld>
            <a:endParaRPr lang="fr-FR" altLang="fr-FR" sz="1200" dirty="0">
              <a:solidFill>
                <a:srgbClr val="FFFFFF"/>
              </a:solidFill>
            </a:endParaRPr>
          </a:p>
        </p:txBody>
      </p:sp>
    </p:spTree>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Espace réservé au texte 10">
            <a:extLst>
              <a:ext uri="{FF2B5EF4-FFF2-40B4-BE49-F238E27FC236}">
                <a16:creationId xmlns:a16="http://schemas.microsoft.com/office/drawing/2014/main" id="{94ACBE3B-0B7E-44B2-BF6A-4D5F02186A2E}"/>
              </a:ext>
            </a:extLst>
          </p:cNvPr>
          <p:cNvSpPr>
            <a:spLocks noGrp="1" noChangeArrowheads="1"/>
          </p:cNvSpPr>
          <p:nvPr>
            <p:ph type="body" sz="quarter" idx="11"/>
          </p:nvPr>
        </p:nvSpPr>
        <p:spPr bwMode="auto">
          <a:xfrm>
            <a:off x="266700" y="2578698"/>
            <a:ext cx="11658600" cy="3520964"/>
          </a:xfrm>
        </p:spPr>
        <p:txBody>
          <a:bodyPr numCol="1" anchor="t" anchorCtr="0" compatLnSpc="1">
            <a:prstTxWarp prst="textNoShape">
              <a:avLst/>
            </a:prstTxWarp>
          </a:bodyPr>
          <a:lstStyle/>
          <a:p>
            <a:pPr algn="l" fontAlgn="base">
              <a:spcAft>
                <a:spcPct val="0"/>
              </a:spcAft>
            </a:pPr>
            <a:r>
              <a:rPr lang="fr-FR" altLang="fr-FR" dirty="0">
                <a:solidFill>
                  <a:srgbClr val="FFFFFF"/>
                </a:solidFill>
              </a:rPr>
              <a:t>Coefficient 2</a:t>
            </a:r>
          </a:p>
          <a:p>
            <a:pPr algn="l" fontAlgn="base">
              <a:spcAft>
                <a:spcPct val="0"/>
              </a:spcAft>
            </a:pPr>
            <a:r>
              <a:rPr lang="fr-FR" altLang="fr-FR" dirty="0">
                <a:solidFill>
                  <a:srgbClr val="FFFFFF"/>
                </a:solidFill>
              </a:rPr>
              <a:t>Sur un sujet choisi entre novembre et janvier, préparé à l’avance, l’élève s’exprime 5 minutes puis est questionné par le jury.  </a:t>
            </a:r>
          </a:p>
          <a:p>
            <a:pPr algn="l" fontAlgn="base">
              <a:spcAft>
                <a:spcPct val="0"/>
              </a:spcAft>
            </a:pPr>
            <a:r>
              <a:rPr lang="fr-FR" altLang="fr-FR" dirty="0">
                <a:solidFill>
                  <a:srgbClr val="FFFFFF"/>
                </a:solidFill>
              </a:rPr>
              <a:t>Les thèmes doivent appartenir à l’un des parcours suivants :</a:t>
            </a:r>
          </a:p>
          <a:p>
            <a:pPr algn="l" fontAlgn="base">
              <a:spcAft>
                <a:spcPct val="0"/>
              </a:spcAft>
            </a:pPr>
            <a:r>
              <a:rPr lang="fr-FR" altLang="fr-FR" dirty="0">
                <a:solidFill>
                  <a:srgbClr val="FFFFFF"/>
                </a:solidFill>
              </a:rPr>
              <a:t>• Parcours avenir qui peut s'appuyer sur le stage de 3ème</a:t>
            </a:r>
          </a:p>
          <a:p>
            <a:pPr algn="l" fontAlgn="base">
              <a:spcAft>
                <a:spcPct val="0"/>
              </a:spcAft>
            </a:pPr>
            <a:r>
              <a:rPr lang="fr-FR" altLang="fr-FR" dirty="0">
                <a:solidFill>
                  <a:srgbClr val="FFFFFF"/>
                </a:solidFill>
              </a:rPr>
              <a:t>• Parcours artistique et culturel </a:t>
            </a:r>
          </a:p>
          <a:p>
            <a:pPr algn="l" fontAlgn="base">
              <a:spcAft>
                <a:spcPct val="0"/>
              </a:spcAft>
            </a:pPr>
            <a:r>
              <a:rPr lang="fr-FR" altLang="fr-FR" dirty="0">
                <a:solidFill>
                  <a:srgbClr val="FFFFFF"/>
                </a:solidFill>
              </a:rPr>
              <a:t>• Parcours éducatif et santé</a:t>
            </a:r>
          </a:p>
          <a:p>
            <a:pPr algn="l" fontAlgn="base">
              <a:spcAft>
                <a:spcPct val="0"/>
              </a:spcAft>
            </a:pPr>
            <a:r>
              <a:rPr lang="fr-FR" altLang="fr-FR" dirty="0">
                <a:solidFill>
                  <a:srgbClr val="FFFFFF"/>
                </a:solidFill>
              </a:rPr>
              <a:t>• Parcours citoyen</a:t>
            </a:r>
          </a:p>
        </p:txBody>
      </p:sp>
      <p:sp>
        <p:nvSpPr>
          <p:cNvPr id="12" name="Espace réservé au texte 11">
            <a:extLst>
              <a:ext uri="{FF2B5EF4-FFF2-40B4-BE49-F238E27FC236}">
                <a16:creationId xmlns:a16="http://schemas.microsoft.com/office/drawing/2014/main" id="{F62F2CEA-B036-423A-8D93-373C811DD43B}"/>
              </a:ext>
            </a:extLst>
          </p:cNvPr>
          <p:cNvSpPr>
            <a:spLocks noGrp="1"/>
          </p:cNvSpPr>
          <p:nvPr>
            <p:ph type="body" sz="quarter" idx="12"/>
          </p:nvPr>
        </p:nvSpPr>
        <p:spPr>
          <a:xfrm>
            <a:off x="4401465" y="384710"/>
            <a:ext cx="3389069" cy="1550168"/>
          </a:xfrm>
        </p:spPr>
        <p:txBody>
          <a:bodyPr/>
          <a:lstStyle/>
          <a:p>
            <a:pPr eaLnBrk="1" fontAlgn="auto" hangingPunct="1">
              <a:spcAft>
                <a:spcPts val="0"/>
              </a:spcAft>
              <a:defRPr/>
            </a:pPr>
            <a:r>
              <a:rPr lang="fr-FR" sz="4800" dirty="0"/>
              <a:t>L’ORAL</a:t>
            </a:r>
          </a:p>
          <a:p>
            <a:pPr eaLnBrk="1" fontAlgn="auto" hangingPunct="1">
              <a:spcAft>
                <a:spcPts val="0"/>
              </a:spcAft>
              <a:defRPr/>
            </a:pPr>
            <a:r>
              <a:rPr lang="fr-FR" sz="4800" dirty="0"/>
              <a:t>9 juin </a:t>
            </a:r>
            <a:r>
              <a:rPr lang="fr-FR" sz="4800" dirty="0">
                <a:latin typeface="Segoe UI"/>
                <a:cs typeface="Segoe UI"/>
              </a:rPr>
              <a:t>2026</a:t>
            </a:r>
            <a:endParaRPr lang="fr-FR" sz="4800" dirty="0"/>
          </a:p>
        </p:txBody>
      </p:sp>
      <p:pic>
        <p:nvPicPr>
          <p:cNvPr id="3" name="Image 2" descr="Une image contenant ciel, arbre, plante, Objectif œil de poisson&#10;&#10;Description générée automatiquement">
            <a:extLst>
              <a:ext uri="{FF2B5EF4-FFF2-40B4-BE49-F238E27FC236}">
                <a16:creationId xmlns:a16="http://schemas.microsoft.com/office/drawing/2014/main" id="{419E84E4-0E15-CCFA-5C38-F0BD3A43B7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91" y="116227"/>
            <a:ext cx="2289218" cy="873125"/>
          </a:xfrm>
          <a:prstGeom prst="rect">
            <a:avLst/>
          </a:prstGeom>
        </p:spPr>
      </p:pic>
      <p:sp>
        <p:nvSpPr>
          <p:cNvPr id="2" name="Espace réservé au numéro de diapositive 2">
            <a:extLst>
              <a:ext uri="{FF2B5EF4-FFF2-40B4-BE49-F238E27FC236}">
                <a16:creationId xmlns:a16="http://schemas.microsoft.com/office/drawing/2014/main" id="{EE963EE3-FD25-0F14-C8C0-6989A11658D6}"/>
              </a:ext>
            </a:extLst>
          </p:cNvPr>
          <p:cNvSpPr txBox="1">
            <a:spLocks noChangeArrowheads="1"/>
          </p:cNvSpPr>
          <p:nvPr/>
        </p:nvSpPr>
        <p:spPr bwMode="auto">
          <a:xfrm>
            <a:off x="11767764" y="6438900"/>
            <a:ext cx="4318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defPPr>
              <a:defRPr lang="fr-FR"/>
            </a:defPPr>
            <a:lvl1pPr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1pPr>
            <a:lvl2pPr marL="742950" indent="-28575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2pPr>
            <a:lvl3pPr marL="11430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3pPr>
            <a:lvl4pPr marL="16002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4pPr>
            <a:lvl5pPr marL="2057400" indent="-228600" algn="l" rtl="0" eaLnBrk="0" fontAlgn="base" hangingPunct="0">
              <a:spcBef>
                <a:spcPct val="0"/>
              </a:spcBef>
              <a:spcAft>
                <a:spcPct val="0"/>
              </a:spcAft>
              <a:defRPr kern="1200">
                <a:solidFill>
                  <a:schemeClr val="tx1"/>
                </a:solidFill>
                <a:latin typeface="Segoe UI" panose="020B0502040204020203" pitchFamily="34"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Segoe UI" panose="020B0502040204020203" pitchFamily="34" charset="0"/>
                <a:ea typeface="+mn-ea"/>
                <a:cs typeface="+mn-cs"/>
              </a:defRPr>
            </a:lvl9pPr>
          </a:lstStyle>
          <a:p>
            <a:fld id="{8A8A8263-C048-4764-9DCD-839530D89266}" type="slidenum">
              <a:rPr lang="fr-FR" altLang="fr-FR" sz="1200" smtClean="0">
                <a:solidFill>
                  <a:srgbClr val="FFFFFF"/>
                </a:solidFill>
              </a:rPr>
              <a:pPr/>
              <a:t>7</a:t>
            </a:fld>
            <a:endParaRPr lang="fr-FR" altLang="fr-FR" sz="1200" dirty="0">
              <a:solidFill>
                <a:srgbClr val="FFFFFF"/>
              </a:solidFill>
            </a:endParaRPr>
          </a:p>
        </p:txBody>
      </p:sp>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pour une image  9" descr="stage.png"/>
          <p:cNvPicPr>
            <a:picLocks noGrp="1" noChangeAspect="1"/>
          </p:cNvPicPr>
          <p:nvPr>
            <p:ph type="pic" sz="quarter" idx="10"/>
          </p:nvPr>
        </p:nvPicPr>
        <p:blipFill>
          <a:blip r:embed="rId3"/>
          <a:srcRect t="198" b="198"/>
          <a:stretch>
            <a:fillRect/>
          </a:stretch>
        </p:blipFill>
        <p:spPr/>
      </p:pic>
      <p:sp>
        <p:nvSpPr>
          <p:cNvPr id="41987" name="Espace réservé au numéro de diapositive 1">
            <a:extLst>
              <a:ext uri="{FF2B5EF4-FFF2-40B4-BE49-F238E27FC236}">
                <a16:creationId xmlns:a16="http://schemas.microsoft.com/office/drawing/2014/main" id="{D0C6DFEB-538D-4869-A8DA-5C01E91050A1}"/>
              </a:ext>
            </a:extLst>
          </p:cNvPr>
          <p:cNvSpPr>
            <a:spLocks noGrp="1" noChangeArrowheads="1"/>
          </p:cNvSpPr>
          <p:nvPr>
            <p:ph type="sldNum" sz="quarter" idx="20"/>
          </p:nvPr>
        </p:nvSpPr>
        <p:spPr bwMode="auto">
          <a:xfrm>
            <a:off x="11814175" y="6484938"/>
            <a:ext cx="3873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C63EBD43-8B50-49C8-B88C-EAB3F9946462}" type="slidenum">
              <a:rPr lang="fr-FR" altLang="fr-FR" smtClean="0">
                <a:solidFill>
                  <a:schemeClr val="bg1"/>
                </a:solidFill>
              </a:rPr>
              <a:pPr fontAlgn="base">
                <a:spcBef>
                  <a:spcPct val="0"/>
                </a:spcBef>
                <a:spcAft>
                  <a:spcPct val="0"/>
                </a:spcAft>
              </a:pPr>
              <a:t>8</a:t>
            </a:fld>
            <a:endParaRPr lang="fr-FR" altLang="fr-FR">
              <a:solidFill>
                <a:schemeClr val="bg1"/>
              </a:solidFill>
            </a:endParaRPr>
          </a:p>
        </p:txBody>
      </p:sp>
      <p:sp>
        <p:nvSpPr>
          <p:cNvPr id="16" name="Espace réservé au contenu 15">
            <a:extLst>
              <a:ext uri="{FF2B5EF4-FFF2-40B4-BE49-F238E27FC236}">
                <a16:creationId xmlns:a16="http://schemas.microsoft.com/office/drawing/2014/main" id="{9D080C87-969E-4A79-9134-5E5776000086}"/>
              </a:ext>
            </a:extLst>
          </p:cNvPr>
          <p:cNvSpPr>
            <a:spLocks noGrp="1"/>
          </p:cNvSpPr>
          <p:nvPr>
            <p:ph idx="18"/>
          </p:nvPr>
        </p:nvSpPr>
        <p:spPr>
          <a:xfrm>
            <a:off x="293276" y="500689"/>
            <a:ext cx="10324465" cy="3083921"/>
          </a:xfrm>
        </p:spPr>
        <p:txBody>
          <a:bodyPr/>
          <a:lstStyle/>
          <a:p>
            <a:pPr fontAlgn="auto">
              <a:spcAft>
                <a:spcPts val="0"/>
              </a:spcAft>
              <a:defRPr/>
            </a:pPr>
            <a:r>
              <a:rPr lang="fr-FR" cap="all" dirty="0">
                <a:latin typeface="Calibri" panose="020F0502020204030204" pitchFamily="34" charset="0"/>
                <a:ea typeface="Calibri" panose="020F0502020204030204" pitchFamily="34" charset="0"/>
              </a:rPr>
              <a:t>4) La séquence d’observation en milieu professionnel</a:t>
            </a:r>
            <a:endParaRPr lang="fr-FR" dirty="0"/>
          </a:p>
        </p:txBody>
      </p:sp>
      <p:sp>
        <p:nvSpPr>
          <p:cNvPr id="42" name="Espace réservé au texte 41">
            <a:extLst>
              <a:ext uri="{FF2B5EF4-FFF2-40B4-BE49-F238E27FC236}">
                <a16:creationId xmlns:a16="http://schemas.microsoft.com/office/drawing/2014/main" id="{1D827F05-F5A1-4406-84C3-D5419D3C14AF}"/>
              </a:ext>
            </a:extLst>
          </p:cNvPr>
          <p:cNvSpPr>
            <a:spLocks noGrp="1"/>
          </p:cNvSpPr>
          <p:nvPr>
            <p:ph type="body" sz="quarter" idx="11"/>
          </p:nvPr>
        </p:nvSpPr>
        <p:spPr>
          <a:xfrm>
            <a:off x="33304" y="1920545"/>
            <a:ext cx="6096000" cy="3905685"/>
          </a:xfrm>
        </p:spPr>
        <p:txBody>
          <a:bodyPr/>
          <a:lstStyle/>
          <a:p>
            <a:pPr fontAlgn="auto">
              <a:defRPr/>
            </a:pPr>
            <a:r>
              <a:rPr lang="fr-FR" dirty="0"/>
              <a:t>du 24/11 au 28/11: 3</a:t>
            </a:r>
            <a:r>
              <a:rPr lang="fr-FR" baseline="30000" dirty="0"/>
              <a:t>ème </a:t>
            </a:r>
            <a:r>
              <a:rPr lang="fr-FR" dirty="0"/>
              <a:t>1,2,3</a:t>
            </a:r>
            <a:r>
              <a:rPr lang="fr-FR" baseline="30000" dirty="0"/>
              <a:t> </a:t>
            </a:r>
            <a:endParaRPr lang="fr-FR" dirty="0"/>
          </a:p>
          <a:p>
            <a:pPr fontAlgn="auto">
              <a:defRPr/>
            </a:pPr>
            <a:r>
              <a:rPr lang="fr-FR" dirty="0"/>
              <a:t>du 01/12 au 05/12 : 3</a:t>
            </a:r>
            <a:r>
              <a:rPr lang="fr-FR" baseline="30000" dirty="0"/>
              <a:t>ème </a:t>
            </a:r>
            <a:r>
              <a:rPr lang="fr-FR" dirty="0"/>
              <a:t>4,5,6</a:t>
            </a:r>
          </a:p>
          <a:p>
            <a:pPr lvl="2" eaLnBrk="1" fontAlgn="auto" hangingPunct="1">
              <a:defRPr/>
            </a:pPr>
            <a:r>
              <a:rPr lang="fr-FR" dirty="0"/>
              <a:t>Les élèves de 3ème n’ont pas cours et sont donc en entreprise durant cette semaine.</a:t>
            </a:r>
          </a:p>
          <a:p>
            <a:pPr lvl="2" eaLnBrk="1" fontAlgn="auto" hangingPunct="1">
              <a:defRPr/>
            </a:pPr>
            <a:r>
              <a:rPr lang="fr-FR" dirty="0"/>
              <a:t>A la suite de cette semaine d’immersion, un rapport est à remettre et un oral aura lieu en janvier.</a:t>
            </a:r>
          </a:p>
        </p:txBody>
      </p:sp>
      <p:pic>
        <p:nvPicPr>
          <p:cNvPr id="3" name="Image 2" descr="Une image contenant ciel, arbre, plante, Objectif œil de poisson&#10;&#10;Description générée automatiquement">
            <a:extLst>
              <a:ext uri="{FF2B5EF4-FFF2-40B4-BE49-F238E27FC236}">
                <a16:creationId xmlns:a16="http://schemas.microsoft.com/office/drawing/2014/main" id="{40ACF0DF-5006-6EC6-4909-2877C6C8BE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258" y="5826230"/>
            <a:ext cx="2289218" cy="873125"/>
          </a:xfrm>
          <a:prstGeom prst="rect">
            <a:avLst/>
          </a:prstGeom>
        </p:spPr>
      </p:pic>
    </p:spTree>
  </p:cSld>
  <p:clrMapOvr>
    <a:masterClrMapping/>
  </p:clrMapOvr>
  <p:transition spd="slow">
    <p:wheel spokes="2"/>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Espace réservé au texte 21">
            <a:extLst>
              <a:ext uri="{FF2B5EF4-FFF2-40B4-BE49-F238E27FC236}">
                <a16:creationId xmlns:a16="http://schemas.microsoft.com/office/drawing/2014/main" id="{3DCC13FC-102D-4CD2-9249-570E90E6F271}"/>
              </a:ext>
            </a:extLst>
          </p:cNvPr>
          <p:cNvSpPr>
            <a:spLocks noGrp="1"/>
          </p:cNvSpPr>
          <p:nvPr>
            <p:ph type="body" sz="quarter" idx="19"/>
          </p:nvPr>
        </p:nvSpPr>
        <p:spPr>
          <a:xfrm>
            <a:off x="6094444" y="1730840"/>
            <a:ext cx="6097556" cy="2675604"/>
          </a:xfrm>
        </p:spPr>
        <p:txBody>
          <a:bodyPr/>
          <a:lstStyle/>
          <a:p>
            <a:pPr algn="l" eaLnBrk="1" fontAlgn="auto" hangingPunct="1">
              <a:spcAft>
                <a:spcPts val="0"/>
              </a:spcAft>
              <a:defRPr/>
            </a:pPr>
            <a:r>
              <a:rPr lang="fr-FR" sz="1600" dirty="0"/>
              <a:t>• </a:t>
            </a:r>
            <a:r>
              <a:rPr lang="fr-FR" sz="2400" b="1" dirty="0"/>
              <a:t>Régularité</a:t>
            </a:r>
            <a:r>
              <a:rPr lang="fr-FR" sz="2400" dirty="0"/>
              <a:t> : le meilleur moyen de réussir c’est de fournir un travail régulier et sérieux.</a:t>
            </a:r>
          </a:p>
          <a:p>
            <a:pPr algn="l" eaLnBrk="1" fontAlgn="auto" hangingPunct="1">
              <a:spcAft>
                <a:spcPts val="0"/>
              </a:spcAft>
              <a:defRPr/>
            </a:pPr>
            <a:r>
              <a:rPr lang="fr-FR" sz="1600" dirty="0"/>
              <a:t>• </a:t>
            </a:r>
            <a:r>
              <a:rPr lang="fr-FR" sz="2400" dirty="0"/>
              <a:t>Apprendre ses leçons et faire ses </a:t>
            </a:r>
            <a:r>
              <a:rPr lang="fr-FR" sz="2400" b="1" dirty="0"/>
              <a:t>devoirs</a:t>
            </a:r>
            <a:r>
              <a:rPr lang="fr-FR" sz="2400" dirty="0"/>
              <a:t> est capital</a:t>
            </a:r>
          </a:p>
          <a:p>
            <a:pPr algn="l" eaLnBrk="1" fontAlgn="auto" hangingPunct="1">
              <a:spcAft>
                <a:spcPts val="0"/>
              </a:spcAft>
              <a:defRPr/>
            </a:pPr>
            <a:r>
              <a:rPr lang="fr-FR" sz="1600" dirty="0"/>
              <a:t>• </a:t>
            </a:r>
            <a:r>
              <a:rPr lang="fr-FR" sz="2400" dirty="0"/>
              <a:t>Réviser tout un week-end alors qu’on n’a rien fait durant 2 semaines (ou plus) en classe est rarement efficace.</a:t>
            </a:r>
          </a:p>
        </p:txBody>
      </p:sp>
      <p:sp>
        <p:nvSpPr>
          <p:cNvPr id="40" name="Espace réservé du contenu 39">
            <a:extLst>
              <a:ext uri="{FF2B5EF4-FFF2-40B4-BE49-F238E27FC236}">
                <a16:creationId xmlns:a16="http://schemas.microsoft.com/office/drawing/2014/main" id="{2B141185-8E3E-4CBD-8198-7684C21C223A}"/>
              </a:ext>
            </a:extLst>
          </p:cNvPr>
          <p:cNvSpPr>
            <a:spLocks noGrp="1"/>
          </p:cNvSpPr>
          <p:nvPr>
            <p:ph idx="18"/>
          </p:nvPr>
        </p:nvSpPr>
        <p:spPr>
          <a:xfrm>
            <a:off x="5915025" y="419100"/>
            <a:ext cx="6094413" cy="1089025"/>
          </a:xfrm>
        </p:spPr>
        <p:txBody>
          <a:bodyPr/>
          <a:lstStyle/>
          <a:p>
            <a:pPr fontAlgn="auto">
              <a:spcAft>
                <a:spcPts val="0"/>
              </a:spcAft>
              <a:defRPr/>
            </a:pPr>
            <a:r>
              <a:rPr lang="fr-FR" sz="3600"/>
              <a:t>5)	LE TRAVAIL SCOLAIRE EN GENERAL</a:t>
            </a:r>
          </a:p>
        </p:txBody>
      </p:sp>
      <p:sp>
        <p:nvSpPr>
          <p:cNvPr id="44037" name="Espace réservé au numéro de diapositive 1">
            <a:extLst>
              <a:ext uri="{FF2B5EF4-FFF2-40B4-BE49-F238E27FC236}">
                <a16:creationId xmlns:a16="http://schemas.microsoft.com/office/drawing/2014/main" id="{8FCA359E-1021-446D-A109-17E0AD754541}"/>
              </a:ext>
            </a:extLst>
          </p:cNvPr>
          <p:cNvSpPr>
            <a:spLocks noGrp="1" noChangeArrowheads="1"/>
          </p:cNvSpPr>
          <p:nvPr>
            <p:ph type="sldNum" sz="quarter" idx="2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0" compatLnSpc="1">
            <a:prstTxWarp prst="textNoShape">
              <a:avLst/>
            </a:prstTxWarp>
          </a:bodyPr>
          <a:lstStyle>
            <a:lvl1pPr>
              <a:defRPr>
                <a:solidFill>
                  <a:schemeClr val="tx1"/>
                </a:solidFill>
                <a:latin typeface="Segoe UI" panose="020B0502040204020203" pitchFamily="34" charset="0"/>
              </a:defRPr>
            </a:lvl1pPr>
            <a:lvl2pPr marL="742950" indent="-285750">
              <a:defRPr>
                <a:solidFill>
                  <a:schemeClr val="tx1"/>
                </a:solidFill>
                <a:latin typeface="Segoe UI" panose="020B0502040204020203" pitchFamily="34" charset="0"/>
              </a:defRPr>
            </a:lvl2pPr>
            <a:lvl3pPr marL="1143000" indent="-228600">
              <a:defRPr>
                <a:solidFill>
                  <a:schemeClr val="tx1"/>
                </a:solidFill>
                <a:latin typeface="Segoe UI" panose="020B0502040204020203" pitchFamily="34" charset="0"/>
              </a:defRPr>
            </a:lvl3pPr>
            <a:lvl4pPr marL="1600200" indent="-228600">
              <a:defRPr>
                <a:solidFill>
                  <a:schemeClr val="tx1"/>
                </a:solidFill>
                <a:latin typeface="Segoe UI" panose="020B0502040204020203" pitchFamily="34" charset="0"/>
              </a:defRPr>
            </a:lvl4pPr>
            <a:lvl5pPr marL="2057400" indent="-228600">
              <a:defRPr>
                <a:solidFill>
                  <a:schemeClr val="tx1"/>
                </a:solidFill>
                <a:latin typeface="Segoe UI" panose="020B0502040204020203" pitchFamily="34" charset="0"/>
              </a:defRPr>
            </a:lvl5pPr>
            <a:lvl6pPr marL="2514600" indent="-228600" eaLnBrk="0" fontAlgn="base" hangingPunct="0">
              <a:spcBef>
                <a:spcPct val="0"/>
              </a:spcBef>
              <a:spcAft>
                <a:spcPct val="0"/>
              </a:spcAft>
              <a:defRPr>
                <a:solidFill>
                  <a:schemeClr val="tx1"/>
                </a:solidFill>
                <a:latin typeface="Segoe UI" panose="020B0502040204020203" pitchFamily="34" charset="0"/>
              </a:defRPr>
            </a:lvl6pPr>
            <a:lvl7pPr marL="2971800" indent="-228600" eaLnBrk="0" fontAlgn="base" hangingPunct="0">
              <a:spcBef>
                <a:spcPct val="0"/>
              </a:spcBef>
              <a:spcAft>
                <a:spcPct val="0"/>
              </a:spcAft>
              <a:defRPr>
                <a:solidFill>
                  <a:schemeClr val="tx1"/>
                </a:solidFill>
                <a:latin typeface="Segoe UI" panose="020B0502040204020203" pitchFamily="34" charset="0"/>
              </a:defRPr>
            </a:lvl7pPr>
            <a:lvl8pPr marL="3429000" indent="-228600" eaLnBrk="0" fontAlgn="base" hangingPunct="0">
              <a:spcBef>
                <a:spcPct val="0"/>
              </a:spcBef>
              <a:spcAft>
                <a:spcPct val="0"/>
              </a:spcAft>
              <a:defRPr>
                <a:solidFill>
                  <a:schemeClr val="tx1"/>
                </a:solidFill>
                <a:latin typeface="Segoe UI" panose="020B0502040204020203" pitchFamily="34" charset="0"/>
              </a:defRPr>
            </a:lvl8pPr>
            <a:lvl9pPr marL="3886200" indent="-228600" eaLnBrk="0" fontAlgn="base" hangingPunct="0">
              <a:spcBef>
                <a:spcPct val="0"/>
              </a:spcBef>
              <a:spcAft>
                <a:spcPct val="0"/>
              </a:spcAft>
              <a:defRPr>
                <a:solidFill>
                  <a:schemeClr val="tx1"/>
                </a:solidFill>
                <a:latin typeface="Segoe UI" panose="020B0502040204020203" pitchFamily="34" charset="0"/>
              </a:defRPr>
            </a:lvl9pPr>
          </a:lstStyle>
          <a:p>
            <a:pPr fontAlgn="base">
              <a:spcBef>
                <a:spcPct val="0"/>
              </a:spcBef>
              <a:spcAft>
                <a:spcPct val="0"/>
              </a:spcAft>
            </a:pPr>
            <a:fld id="{1F1FBB71-59E6-4B5E-93F8-3C1CB1FB3515}" type="slidenum">
              <a:rPr lang="fr-FR" altLang="fr-FR" smtClean="0">
                <a:solidFill>
                  <a:schemeClr val="tx2"/>
                </a:solidFill>
              </a:rPr>
              <a:pPr fontAlgn="base">
                <a:spcBef>
                  <a:spcPct val="0"/>
                </a:spcBef>
                <a:spcAft>
                  <a:spcPct val="0"/>
                </a:spcAft>
              </a:pPr>
              <a:t>9</a:t>
            </a:fld>
            <a:endParaRPr lang="fr-FR" altLang="fr-FR">
              <a:solidFill>
                <a:schemeClr val="tx2"/>
              </a:solidFill>
            </a:endParaRPr>
          </a:p>
        </p:txBody>
      </p:sp>
      <p:pic>
        <p:nvPicPr>
          <p:cNvPr id="6" name="Image 5" descr="Une image contenant personne, habits, Apprentissage, intérieur&#10;&#10;Description générée automatiquement">
            <a:extLst>
              <a:ext uri="{FF2B5EF4-FFF2-40B4-BE49-F238E27FC236}">
                <a16:creationId xmlns:a16="http://schemas.microsoft.com/office/drawing/2014/main" id="{BB7D9409-DE5F-3879-3FEE-2A7509CB0DF3}"/>
              </a:ext>
            </a:extLst>
          </p:cNvPr>
          <p:cNvPicPr>
            <a:picLocks noChangeAspect="1"/>
          </p:cNvPicPr>
          <p:nvPr/>
        </p:nvPicPr>
        <p:blipFill rotWithShape="1">
          <a:blip r:embed="rId3">
            <a:extLst>
              <a:ext uri="{28A0092B-C50C-407E-A947-70E740481C1C}">
                <a14:useLocalDpi xmlns:a14="http://schemas.microsoft.com/office/drawing/2010/main" val="0"/>
              </a:ext>
            </a:extLst>
          </a:blip>
          <a:srcRect l="23257" r="16763"/>
          <a:stretch/>
        </p:blipFill>
        <p:spPr>
          <a:xfrm>
            <a:off x="-600890" y="0"/>
            <a:ext cx="6171459" cy="6858000"/>
          </a:xfrm>
          <a:prstGeom prst="rect">
            <a:avLst/>
          </a:prstGeom>
        </p:spPr>
      </p:pic>
      <p:pic>
        <p:nvPicPr>
          <p:cNvPr id="2" name="Image 1" descr="Une image contenant ciel, arbre, plante, Objectif œil de poisson&#10;&#10;Description générée automatiquement">
            <a:extLst>
              <a:ext uri="{FF2B5EF4-FFF2-40B4-BE49-F238E27FC236}">
                <a16:creationId xmlns:a16="http://schemas.microsoft.com/office/drawing/2014/main" id="{E2EFFAB0-C44D-C6A9-CD74-7DD971B9F7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775" y="5713630"/>
            <a:ext cx="2289218" cy="873125"/>
          </a:xfrm>
          <a:prstGeom prst="rect">
            <a:avLst/>
          </a:prstGeom>
        </p:spPr>
      </p:pic>
    </p:spTree>
  </p:cSld>
  <p:clrMapOvr>
    <a:masterClrMapping/>
  </p:clrMapOvr>
  <p:transition spd="slow">
    <p:push/>
  </p:transition>
</p:sld>
</file>

<file path=ppt/theme/theme1.xml><?xml version="1.0" encoding="utf-8"?>
<a:theme xmlns:a="http://schemas.openxmlformats.org/drawingml/2006/main" name="Récit Neal Creative">
  <a:themeElements>
    <a:clrScheme name="Neal Analytics 2">
      <a:dk1>
        <a:srgbClr val="000000"/>
      </a:dk1>
      <a:lt1>
        <a:srgbClr val="FFFFFF"/>
      </a:lt1>
      <a:dk2>
        <a:srgbClr val="0074AF"/>
      </a:dk2>
      <a:lt2>
        <a:srgbClr val="00B0F0"/>
      </a:lt2>
      <a:accent1>
        <a:srgbClr val="75D1FF"/>
      </a:accent1>
      <a:accent2>
        <a:srgbClr val="004568"/>
      </a:accent2>
      <a:accent3>
        <a:srgbClr val="92D050"/>
      </a:accent3>
      <a:accent4>
        <a:srgbClr val="FFC000"/>
      </a:accent4>
      <a:accent5>
        <a:srgbClr val="004568"/>
      </a:accent5>
      <a:accent6>
        <a:srgbClr val="0074AF"/>
      </a:accent6>
      <a:hlink>
        <a:srgbClr val="43C0FF"/>
      </a:hlink>
      <a:folHlink>
        <a:srgbClr val="75D1FF"/>
      </a:folHlink>
    </a:clrScheme>
    <a:fontScheme name="MICROSOFT">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38384581_TF16401425" id="{27535A76-25D8-4B22-9BA6-1D3FC7663589}" vid="{35AACDE3-7CF9-4B0E-AF58-84720DF7996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eal Analytics 2">
    <a:dk1>
      <a:srgbClr val="000000"/>
    </a:dk1>
    <a:lt1>
      <a:srgbClr val="FFFFFF"/>
    </a:lt1>
    <a:dk2>
      <a:srgbClr val="0074AF"/>
    </a:dk2>
    <a:lt2>
      <a:srgbClr val="00B0F0"/>
    </a:lt2>
    <a:accent1>
      <a:srgbClr val="75D1FF"/>
    </a:accent1>
    <a:accent2>
      <a:srgbClr val="004568"/>
    </a:accent2>
    <a:accent3>
      <a:srgbClr val="92D050"/>
    </a:accent3>
    <a:accent4>
      <a:srgbClr val="FFC000"/>
    </a:accent4>
    <a:accent5>
      <a:srgbClr val="004568"/>
    </a:accent5>
    <a:accent6>
      <a:srgbClr val="0074AF"/>
    </a:accent6>
    <a:hlink>
      <a:srgbClr val="43C0FF"/>
    </a:hlink>
    <a:folHlink>
      <a:srgbClr val="75D1FF"/>
    </a:folHlink>
  </a:clrScheme>
</a:themeOverride>
</file>

<file path=ppt/theme/themeOverride2.xml><?xml version="1.0" encoding="utf-8"?>
<a:themeOverride xmlns:a="http://schemas.openxmlformats.org/drawingml/2006/main">
  <a:clrScheme name="Neal Analytics 2">
    <a:dk1>
      <a:srgbClr val="000000"/>
    </a:dk1>
    <a:lt1>
      <a:srgbClr val="FFFFFF"/>
    </a:lt1>
    <a:dk2>
      <a:srgbClr val="0074AF"/>
    </a:dk2>
    <a:lt2>
      <a:srgbClr val="00B0F0"/>
    </a:lt2>
    <a:accent1>
      <a:srgbClr val="75D1FF"/>
    </a:accent1>
    <a:accent2>
      <a:srgbClr val="004568"/>
    </a:accent2>
    <a:accent3>
      <a:srgbClr val="92D050"/>
    </a:accent3>
    <a:accent4>
      <a:srgbClr val="FFC000"/>
    </a:accent4>
    <a:accent5>
      <a:srgbClr val="004568"/>
    </a:accent5>
    <a:accent6>
      <a:srgbClr val="0074AF"/>
    </a:accent6>
    <a:hlink>
      <a:srgbClr val="43C0FF"/>
    </a:hlink>
    <a:folHlink>
      <a:srgbClr val="75D1FF"/>
    </a:folHlink>
  </a:clrScheme>
</a:themeOverride>
</file>

<file path=ppt/theme/themeOverride3.xml><?xml version="1.0" encoding="utf-8"?>
<a:themeOverride xmlns:a="http://schemas.openxmlformats.org/drawingml/2006/main">
  <a:clrScheme name="Neal Analytics 2">
    <a:dk1>
      <a:srgbClr val="000000"/>
    </a:dk1>
    <a:lt1>
      <a:srgbClr val="FFFFFF"/>
    </a:lt1>
    <a:dk2>
      <a:srgbClr val="0074AF"/>
    </a:dk2>
    <a:lt2>
      <a:srgbClr val="00B0F0"/>
    </a:lt2>
    <a:accent1>
      <a:srgbClr val="75D1FF"/>
    </a:accent1>
    <a:accent2>
      <a:srgbClr val="004568"/>
    </a:accent2>
    <a:accent3>
      <a:srgbClr val="92D050"/>
    </a:accent3>
    <a:accent4>
      <a:srgbClr val="FFC000"/>
    </a:accent4>
    <a:accent5>
      <a:srgbClr val="004568"/>
    </a:accent5>
    <a:accent6>
      <a:srgbClr val="0074AF"/>
    </a:accent6>
    <a:hlink>
      <a:srgbClr val="43C0FF"/>
    </a:hlink>
    <a:folHlink>
      <a:srgbClr val="75D1FF"/>
    </a:folHlink>
  </a:clrScheme>
</a:themeOverride>
</file>

<file path=ppt/theme/themeOverride4.xml><?xml version="1.0" encoding="utf-8"?>
<a:themeOverride xmlns:a="http://schemas.openxmlformats.org/drawingml/2006/main">
  <a:clrScheme name="Neal Analytics 2">
    <a:dk1>
      <a:srgbClr val="000000"/>
    </a:dk1>
    <a:lt1>
      <a:srgbClr val="FFFFFF"/>
    </a:lt1>
    <a:dk2>
      <a:srgbClr val="0074AF"/>
    </a:dk2>
    <a:lt2>
      <a:srgbClr val="00B0F0"/>
    </a:lt2>
    <a:accent1>
      <a:srgbClr val="75D1FF"/>
    </a:accent1>
    <a:accent2>
      <a:srgbClr val="004568"/>
    </a:accent2>
    <a:accent3>
      <a:srgbClr val="92D050"/>
    </a:accent3>
    <a:accent4>
      <a:srgbClr val="FFC000"/>
    </a:accent4>
    <a:accent5>
      <a:srgbClr val="004568"/>
    </a:accent5>
    <a:accent6>
      <a:srgbClr val="0074AF"/>
    </a:accent6>
    <a:hlink>
      <a:srgbClr val="43C0FF"/>
    </a:hlink>
    <a:folHlink>
      <a:srgbClr val="75D1F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480f6609812271f56e53f2aff71704">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b48d77c16982ba2890c3fe2b4c067b2"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C2FF92-1ACE-4D23-9586-85906FF02F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2E6351-E64A-42DD-A554-7DF752222129}">
  <ds:schemaRefs>
    <ds:schemaRef ds:uri="http://schemas.microsoft.com/office/2006/documentManagement/types"/>
    <ds:schemaRef ds:uri="http://www.w3.org/XML/1998/namespace"/>
    <ds:schemaRef ds:uri="http://purl.org/dc/elements/1.1/"/>
    <ds:schemaRef ds:uri="http://schemas.microsoft.com/office/infopath/2007/PartnerControls"/>
    <ds:schemaRef ds:uri="http://schemas.openxmlformats.org/package/2006/metadata/core-properties"/>
    <ds:schemaRef ds:uri="http://purl.org/dc/terms/"/>
    <ds:schemaRef ds:uri="16c05727-aa75-4e4a-9b5f-8a80a1165891"/>
    <ds:schemaRef ds:uri="71af3243-3dd4-4a8d-8c0d-dd76da1f02a5"/>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530CA71C-6B24-463C-853F-076A02E27C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Présentations performantes</Template>
  <TotalTime>345</TotalTime>
  <Words>1211</Words>
  <Application>Microsoft Office PowerPoint</Application>
  <PresentationFormat>Grand écran</PresentationFormat>
  <Paragraphs>181</Paragraphs>
  <Slides>14</Slides>
  <Notes>13</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14</vt:i4>
      </vt:variant>
    </vt:vector>
  </HeadingPairs>
  <TitlesOfParts>
    <vt:vector size="24" baseType="lpstr">
      <vt:lpstr>Arial</vt:lpstr>
      <vt:lpstr>Arial Black</vt:lpstr>
      <vt:lpstr>Calibri</vt:lpstr>
      <vt:lpstr>Franklin Gothic Demi Cond</vt:lpstr>
      <vt:lpstr>Segoe UI</vt:lpstr>
      <vt:lpstr>Segoe UI Black</vt:lpstr>
      <vt:lpstr>Segoe UI Semibold</vt:lpstr>
      <vt:lpstr>Segoe UI Semilight</vt:lpstr>
      <vt:lpstr>Wingdings</vt:lpstr>
      <vt:lpstr>Récit Neal Creative</vt:lpstr>
      <vt:lpstr>3ème</vt:lpstr>
      <vt:lpstr>1) PRONOTE</vt:lpstr>
      <vt:lpstr>2) ORIENTATION</vt:lpstr>
      <vt:lpstr>2) ORIENTATION</vt:lpstr>
      <vt:lpstr>UN EXAMEN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grandes dates</vt:lpstr>
      <vt:lpstr>Présentation PowerPoint</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3ème</dc:title>
  <dc:creator>laurent pelegrina</dc:creator>
  <cp:lastModifiedBy>laurent pelegrina</cp:lastModifiedBy>
  <cp:revision>12</cp:revision>
  <dcterms:created xsi:type="dcterms:W3CDTF">2021-09-16T11:53:46Z</dcterms:created>
  <dcterms:modified xsi:type="dcterms:W3CDTF">2025-09-28T14:12:48Z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